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6" r:id="rId5"/>
    <p:sldMasterId id="2147483669" r:id="rId6"/>
    <p:sldMasterId id="2147483682" r:id="rId7"/>
    <p:sldMasterId id="2147483695" r:id="rId8"/>
    <p:sldMasterId id="2147483707" r:id="rId9"/>
    <p:sldMasterId id="2147483719" r:id="rId10"/>
  </p:sldMasterIdLst>
  <p:notesMasterIdLst>
    <p:notesMasterId r:id="rId40"/>
  </p:notesMasterIdLst>
  <p:sldIdLst>
    <p:sldId id="256" r:id="rId11"/>
    <p:sldId id="257" r:id="rId12"/>
    <p:sldId id="321" r:id="rId13"/>
    <p:sldId id="259" r:id="rId14"/>
    <p:sldId id="325" r:id="rId15"/>
    <p:sldId id="260" r:id="rId16"/>
    <p:sldId id="280" r:id="rId17"/>
    <p:sldId id="317" r:id="rId18"/>
    <p:sldId id="261" r:id="rId19"/>
    <p:sldId id="284" r:id="rId20"/>
    <p:sldId id="318" r:id="rId21"/>
    <p:sldId id="262" r:id="rId22"/>
    <p:sldId id="287" r:id="rId23"/>
    <p:sldId id="319" r:id="rId24"/>
    <p:sldId id="263" r:id="rId25"/>
    <p:sldId id="312" r:id="rId26"/>
    <p:sldId id="316" r:id="rId27"/>
    <p:sldId id="324" r:id="rId28"/>
    <p:sldId id="310" r:id="rId29"/>
    <p:sldId id="290" r:id="rId30"/>
    <p:sldId id="293" r:id="rId31"/>
    <p:sldId id="315" r:id="rId32"/>
    <p:sldId id="320" r:id="rId33"/>
    <p:sldId id="323" r:id="rId34"/>
    <p:sldId id="264" r:id="rId35"/>
    <p:sldId id="311" r:id="rId36"/>
    <p:sldId id="326" r:id="rId37"/>
    <p:sldId id="322" r:id="rId38"/>
    <p:sldId id="327" r:id="rId39"/>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3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2DD242-5CD3-4F92-AF63-E2309E5FC3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88732-A388-44B9-8E47-2CF86D294A7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43011" name="Rectangle 2">
            <a:extLst>
              <a:ext uri="{FF2B5EF4-FFF2-40B4-BE49-F238E27FC236}">
                <a16:creationId xmlns:a16="http://schemas.microsoft.com/office/drawing/2014/main" id="{3EE4B360-795F-4BAC-90A4-841F4790221F}"/>
              </a:ext>
            </a:extLst>
          </p:cNvPr>
          <p:cNvSpPr>
            <a:spLocks noGrp="1" noRot="1" noChangeAspect="1" noChangeArrowheads="1" noTextEdit="1"/>
          </p:cNvSpPr>
          <p:nvPr>
            <p:ph type="sldImg"/>
          </p:nvPr>
        </p:nvSpPr>
        <p:spPr>
          <a:xfrm>
            <a:off x="1003300" y="685800"/>
            <a:ext cx="4851400" cy="3429000"/>
          </a:xfrm>
          <a:ln/>
        </p:spPr>
      </p:sp>
      <p:sp>
        <p:nvSpPr>
          <p:cNvPr id="43012" name="Rectangle 3">
            <a:extLst>
              <a:ext uri="{FF2B5EF4-FFF2-40B4-BE49-F238E27FC236}">
                <a16:creationId xmlns:a16="http://schemas.microsoft.com/office/drawing/2014/main" id="{1899F1AA-8F35-459A-ABBA-AB3C44636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28226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t>Through the Skills section, you will be encouraged to develop your practical and social skills in an area you can choose. </a:t>
            </a:r>
          </a:p>
          <a:p>
            <a:pPr>
              <a:defRPr>
                <a:latin typeface="Arial"/>
                <a:ea typeface="Arial"/>
                <a:cs typeface="Arial"/>
                <a:sym typeface="Arial"/>
              </a:defRPr>
            </a:pPr>
            <a:endParaRPr/>
          </a:p>
          <a:p>
            <a:pPr>
              <a:defRPr>
                <a:latin typeface="Arial"/>
                <a:ea typeface="Arial"/>
                <a:cs typeface="Arial"/>
                <a:sym typeface="Arial"/>
              </a:defRPr>
            </a:pPr>
            <a:r>
              <a:t>You can decide whether you will try to get better at something you already feel passionate about, or learn to do something new. </a:t>
            </a:r>
          </a:p>
          <a:p>
            <a:pPr>
              <a:defRPr>
                <a:latin typeface="Arial"/>
                <a:ea typeface="Arial"/>
                <a:cs typeface="Arial"/>
                <a:sym typeface="Arial"/>
              </a:defRPr>
            </a:pPr>
            <a:endParaRPr/>
          </a:p>
          <a:p>
            <a:pPr>
              <a:defRPr>
                <a:latin typeface="Arial"/>
                <a:ea typeface="Arial"/>
                <a:cs typeface="Arial"/>
                <a:sym typeface="Arial"/>
              </a:defRPr>
            </a:pPr>
            <a:r>
              <a:t>In the past, young people have done a huge range of different activities for their skills section, such as computer coding, driving and cooking. </a:t>
            </a:r>
          </a:p>
          <a:p>
            <a:pPr>
              <a:defRPr>
                <a:latin typeface="Arial"/>
                <a:ea typeface="Arial"/>
                <a:cs typeface="Arial"/>
                <a:sym typeface="Arial"/>
              </a:defRPr>
            </a:pPr>
            <a:endParaRPr/>
          </a:p>
          <a:p>
            <a:pPr>
              <a:defRPr b="1">
                <a:latin typeface="Arial"/>
                <a:ea typeface="Arial"/>
                <a:cs typeface="Arial"/>
                <a:sym typeface="Arial"/>
              </a:defRPr>
            </a:pPr>
            <a:r>
              <a:t>Presenter: Please add in your own examples here.</a:t>
            </a:r>
          </a:p>
          <a:p>
            <a:pPr>
              <a:defRPr>
                <a:latin typeface="Arial"/>
                <a:ea typeface="Arial"/>
                <a:cs typeface="Arial"/>
                <a:sym typeface="Arial"/>
              </a:defRPr>
            </a:pPr>
            <a:endParaRPr/>
          </a:p>
          <a:p>
            <a:pPr>
              <a:defRPr>
                <a:latin typeface="Arial"/>
                <a:ea typeface="Arial"/>
                <a:cs typeface="Arial"/>
                <a:sym typeface="Arial"/>
              </a:defRPr>
            </a:pPr>
            <a:r>
              <a:t>Gaining new interests and talents is a huge amount of fun and lots of young people also feel a real sense of achievement from doing it. </a:t>
            </a:r>
          </a:p>
          <a:p>
            <a:pPr>
              <a:defRPr>
                <a:latin typeface="Arial"/>
                <a:ea typeface="Arial"/>
                <a:cs typeface="Arial"/>
                <a:sym typeface="Arial"/>
              </a:defRPr>
            </a:pPr>
            <a:endParaRPr/>
          </a:p>
          <a:p>
            <a:pPr>
              <a:defRPr>
                <a:latin typeface="Arial"/>
                <a:ea typeface="Arial"/>
                <a:cs typeface="Arial"/>
                <a:sym typeface="Arial"/>
              </a:defRPr>
            </a:pPr>
            <a:r>
              <a:t>​</a:t>
            </a:r>
          </a:p>
        </p:txBody>
      </p:sp>
    </p:spTree>
    <p:extLst>
      <p:ext uri="{BB962C8B-B14F-4D97-AF65-F5344CB8AC3E}">
        <p14:creationId xmlns:p14="http://schemas.microsoft.com/office/powerpoint/2010/main" val="68916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55ABEE9-7961-44E6-AD81-D44FA0DDD7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E3F41-29E0-4206-8849-61D6AA98B3D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47107" name="Rectangle 2">
            <a:extLst>
              <a:ext uri="{FF2B5EF4-FFF2-40B4-BE49-F238E27FC236}">
                <a16:creationId xmlns:a16="http://schemas.microsoft.com/office/drawing/2014/main" id="{5BC410CC-14B2-449A-83EF-347A6098303F}"/>
              </a:ext>
            </a:extLst>
          </p:cNvPr>
          <p:cNvSpPr>
            <a:spLocks noGrp="1" noRot="1" noChangeAspect="1" noChangeArrowheads="1" noTextEdit="1"/>
          </p:cNvSpPr>
          <p:nvPr>
            <p:ph type="sldImg"/>
          </p:nvPr>
        </p:nvSpPr>
        <p:spPr>
          <a:xfrm>
            <a:off x="1003300" y="685800"/>
            <a:ext cx="4851400" cy="3429000"/>
          </a:xfrm>
          <a:ln/>
        </p:spPr>
      </p:sp>
      <p:sp>
        <p:nvSpPr>
          <p:cNvPr id="47108" name="Rectangle 3">
            <a:extLst>
              <a:ext uri="{FF2B5EF4-FFF2-40B4-BE49-F238E27FC236}">
                <a16:creationId xmlns:a16="http://schemas.microsoft.com/office/drawing/2014/main" id="{71C4396B-AFF4-44E1-B77B-3ECAE401E9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52114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E9AECCE-4464-49B7-8D9D-61DF718C6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6304DB-4A48-4151-8E80-5657D541F9D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49155" name="Rectangle 2">
            <a:extLst>
              <a:ext uri="{FF2B5EF4-FFF2-40B4-BE49-F238E27FC236}">
                <a16:creationId xmlns:a16="http://schemas.microsoft.com/office/drawing/2014/main" id="{E147ACCF-937E-43C0-A3A7-3D3750E0DA3F}"/>
              </a:ext>
            </a:extLst>
          </p:cNvPr>
          <p:cNvSpPr>
            <a:spLocks noGrp="1" noRot="1" noChangeAspect="1" noChangeArrowheads="1" noTextEdit="1"/>
          </p:cNvSpPr>
          <p:nvPr>
            <p:ph type="sldImg"/>
          </p:nvPr>
        </p:nvSpPr>
        <p:spPr>
          <a:xfrm>
            <a:off x="1003300" y="685800"/>
            <a:ext cx="4851400" cy="3429000"/>
          </a:xfrm>
          <a:ln/>
        </p:spPr>
      </p:sp>
      <p:sp>
        <p:nvSpPr>
          <p:cNvPr id="49156" name="Rectangle 3">
            <a:extLst>
              <a:ext uri="{FF2B5EF4-FFF2-40B4-BE49-F238E27FC236}">
                <a16:creationId xmlns:a16="http://schemas.microsoft.com/office/drawing/2014/main" id="{179B8481-06A3-43FC-BF86-A93EBDFE3B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149633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extLst>
      <p:ext uri="{BB962C8B-B14F-4D97-AF65-F5344CB8AC3E}">
        <p14:creationId xmlns:p14="http://schemas.microsoft.com/office/powerpoint/2010/main" val="378568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A17CFE4-6260-4B56-A78F-189E82B713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A44370-2BD5-45D7-AA71-55058FB2AFE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51203" name="Rectangle 2">
            <a:extLst>
              <a:ext uri="{FF2B5EF4-FFF2-40B4-BE49-F238E27FC236}">
                <a16:creationId xmlns:a16="http://schemas.microsoft.com/office/drawing/2014/main" id="{88F94985-5E1B-4AA6-88FF-A4798CC22DE3}"/>
              </a:ext>
            </a:extLst>
          </p:cNvPr>
          <p:cNvSpPr>
            <a:spLocks noGrp="1" noRot="1" noChangeAspect="1" noChangeArrowheads="1" noTextEdit="1"/>
          </p:cNvSpPr>
          <p:nvPr>
            <p:ph type="sldImg"/>
          </p:nvPr>
        </p:nvSpPr>
        <p:spPr>
          <a:xfrm>
            <a:off x="1003300" y="685800"/>
            <a:ext cx="4851400" cy="3429000"/>
          </a:xfrm>
          <a:ln/>
        </p:spPr>
      </p:sp>
      <p:sp>
        <p:nvSpPr>
          <p:cNvPr id="51204" name="Rectangle 3">
            <a:extLst>
              <a:ext uri="{FF2B5EF4-FFF2-40B4-BE49-F238E27FC236}">
                <a16:creationId xmlns:a16="http://schemas.microsoft.com/office/drawing/2014/main" id="{2EC807E7-2695-4E12-ABE7-CCE0BC6C9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9500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4B63797-7ADA-4A23-AB4A-C99B04114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BF5A3F-6ACC-4D4C-89D4-12EB8DA98C8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53251" name="Rectangle 2">
            <a:extLst>
              <a:ext uri="{FF2B5EF4-FFF2-40B4-BE49-F238E27FC236}">
                <a16:creationId xmlns:a16="http://schemas.microsoft.com/office/drawing/2014/main" id="{BAF29DBE-493D-45DA-B3CC-E52B967B2130}"/>
              </a:ext>
            </a:extLst>
          </p:cNvPr>
          <p:cNvSpPr>
            <a:spLocks noGrp="1" noRot="1" noChangeAspect="1" noChangeArrowheads="1" noTextEdit="1"/>
          </p:cNvSpPr>
          <p:nvPr>
            <p:ph type="sldImg"/>
          </p:nvPr>
        </p:nvSpPr>
        <p:spPr>
          <a:xfrm>
            <a:off x="1003300" y="685800"/>
            <a:ext cx="4851400" cy="3429000"/>
          </a:xfrm>
          <a:ln/>
        </p:spPr>
      </p:sp>
      <p:sp>
        <p:nvSpPr>
          <p:cNvPr id="53252" name="Rectangle 3">
            <a:extLst>
              <a:ext uri="{FF2B5EF4-FFF2-40B4-BE49-F238E27FC236}">
                <a16:creationId xmlns:a16="http://schemas.microsoft.com/office/drawing/2014/main" id="{7F3AFB80-C0D4-4B75-9F45-364DCA1BA6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98764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53DFECD-B3E2-4B9F-A8CD-673C57FB8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5B2C-0DAF-4167-9A8D-A8E13C27D32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07" name="Rectangle 2">
            <a:extLst>
              <a:ext uri="{FF2B5EF4-FFF2-40B4-BE49-F238E27FC236}">
                <a16:creationId xmlns:a16="http://schemas.microsoft.com/office/drawing/2014/main" id="{31BBD21C-6A86-48DD-BA3B-DA6C228A4831}"/>
              </a:ext>
            </a:extLst>
          </p:cNvPr>
          <p:cNvSpPr>
            <a:spLocks noGrp="1" noRot="1" noChangeAspect="1" noChangeArrowheads="1" noTextEdit="1"/>
          </p:cNvSpPr>
          <p:nvPr>
            <p:ph type="sldImg"/>
          </p:nvPr>
        </p:nvSpPr>
        <p:spPr>
          <a:xfrm>
            <a:off x="1003300" y="685800"/>
            <a:ext cx="4851400" cy="3429000"/>
          </a:xfrm>
          <a:ln/>
        </p:spPr>
      </p:sp>
      <p:sp>
        <p:nvSpPr>
          <p:cNvPr id="21508" name="Rectangle 3">
            <a:extLst>
              <a:ext uri="{FF2B5EF4-FFF2-40B4-BE49-F238E27FC236}">
                <a16:creationId xmlns:a16="http://schemas.microsoft.com/office/drawing/2014/main" id="{6D419D6E-DC50-4293-A2A8-22FC136F5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003300" y="685800"/>
            <a:ext cx="48514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DofE Bronze Award, you will need to complete four sections – Volunteering, Physical activity, developing a skill and the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a:t>
            </a:r>
          </a:p>
          <a:p>
            <a:pPr>
              <a:defRPr>
                <a:latin typeface="Arial"/>
                <a:ea typeface="Arial"/>
                <a:cs typeface="Arial"/>
                <a:sym typeface="Arial"/>
              </a:defRPr>
            </a:pPr>
            <a:endParaRPr/>
          </a:p>
          <a:p>
            <a:pPr>
              <a:defRPr>
                <a:latin typeface="Arial"/>
                <a:ea typeface="Arial"/>
                <a:cs typeface="Arial"/>
                <a:sym typeface="Arial"/>
              </a:defRPr>
            </a:pPr>
            <a:r>
              <a:t>You will also need to decide which one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a:t>
            </a:r>
          </a:p>
          <a:p>
            <a:pPr>
              <a:defRPr>
                <a:latin typeface="Arial"/>
                <a:ea typeface="Arial"/>
                <a:cs typeface="Arial"/>
                <a:sym typeface="Arial"/>
              </a:defRPr>
            </a:pPr>
            <a:endParaRPr/>
          </a:p>
          <a:p>
            <a:pPr>
              <a:defRPr>
                <a:latin typeface="Arial"/>
                <a:ea typeface="Arial"/>
                <a:cs typeface="Arial"/>
                <a:sym typeface="Arial"/>
              </a:defRPr>
            </a:pPr>
            <a:r>
              <a:t>It may seem daunting at first but remember that most activities can count towards your DofE.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53DFECD-B3E2-4B9F-A8CD-673C57FB8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5B2C-0DAF-4167-9A8D-A8E13C27D32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21507" name="Rectangle 2">
            <a:extLst>
              <a:ext uri="{FF2B5EF4-FFF2-40B4-BE49-F238E27FC236}">
                <a16:creationId xmlns:a16="http://schemas.microsoft.com/office/drawing/2014/main" id="{31BBD21C-6A86-48DD-BA3B-DA6C228A4831}"/>
              </a:ext>
            </a:extLst>
          </p:cNvPr>
          <p:cNvSpPr>
            <a:spLocks noGrp="1" noRot="1" noChangeAspect="1" noChangeArrowheads="1" noTextEdit="1"/>
          </p:cNvSpPr>
          <p:nvPr>
            <p:ph type="sldImg"/>
          </p:nvPr>
        </p:nvSpPr>
        <p:spPr>
          <a:xfrm>
            <a:off x="1003300" y="685800"/>
            <a:ext cx="4851400" cy="3429000"/>
          </a:xfrm>
          <a:ln/>
        </p:spPr>
      </p:sp>
      <p:sp>
        <p:nvSpPr>
          <p:cNvPr id="21508" name="Rectangle 3">
            <a:extLst>
              <a:ext uri="{FF2B5EF4-FFF2-40B4-BE49-F238E27FC236}">
                <a16:creationId xmlns:a16="http://schemas.microsoft.com/office/drawing/2014/main" id="{6D419D6E-DC50-4293-A2A8-22FC136F5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3267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As part of your Bronze DofE Award, you will need to donate some of your time to volunteering.​</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b="1">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b="1">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extLst>
      <p:ext uri="{BB962C8B-B14F-4D97-AF65-F5344CB8AC3E}">
        <p14:creationId xmlns:p14="http://schemas.microsoft.com/office/powerpoint/2010/main" val="373272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53ED975-CC93-4D2A-BFDC-988B9DCE1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ADBD43-BDCE-4AD7-97DF-A0CED1340BB5}"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34819" name="Rectangle 2">
            <a:extLst>
              <a:ext uri="{FF2B5EF4-FFF2-40B4-BE49-F238E27FC236}">
                <a16:creationId xmlns:a16="http://schemas.microsoft.com/office/drawing/2014/main" id="{C6DDD5EF-4BDA-4FF4-B44F-50E7F5CAB416}"/>
              </a:ext>
            </a:extLst>
          </p:cNvPr>
          <p:cNvSpPr>
            <a:spLocks noGrp="1" noRot="1" noChangeAspect="1" noChangeArrowheads="1" noTextEdit="1"/>
          </p:cNvSpPr>
          <p:nvPr>
            <p:ph type="sldImg"/>
          </p:nvPr>
        </p:nvSpPr>
        <p:spPr>
          <a:xfrm>
            <a:off x="1003300" y="685800"/>
            <a:ext cx="4851400" cy="3429000"/>
          </a:xfrm>
          <a:ln/>
        </p:spPr>
      </p:sp>
      <p:sp>
        <p:nvSpPr>
          <p:cNvPr id="34820" name="Rectangle 3">
            <a:extLst>
              <a:ext uri="{FF2B5EF4-FFF2-40B4-BE49-F238E27FC236}">
                <a16:creationId xmlns:a16="http://schemas.microsoft.com/office/drawing/2014/main" id="{465824A3-1E7F-44B6-96A1-B0A112F80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Explain why we have chosen these activities – flexible enough that all volunteering activities should fit in. Old categories were very prescriptive. Make it clear that some activities will fit into more than one category, this doesn’t matter and will often depend on the aim of the young person.</a:t>
            </a:r>
          </a:p>
          <a:p>
            <a:pPr eaLnBrk="1" hangingPunct="1"/>
            <a:endParaRPr lang="en-GB" altLang="en-US">
              <a:latin typeface="Arial" panose="020B0604020202020204" pitchFamily="34" charset="0"/>
            </a:endParaRPr>
          </a:p>
          <a:p>
            <a:pPr eaLnBrk="1" hangingPunct="1"/>
            <a:r>
              <a:rPr lang="en-US" altLang="en-US">
                <a:latin typeface="Arial" panose="020B0604020202020204" pitchFamily="34" charset="0"/>
              </a:rPr>
              <a:t>This is outlined on pages 41 – 42 on the DofE Handbook. </a:t>
            </a:r>
          </a:p>
          <a:p>
            <a:pPr eaLnBrk="1" hangingPunct="1"/>
            <a:r>
              <a:rPr lang="en-US" altLang="en-US">
                <a:latin typeface="Arial" panose="020B0604020202020204" pitchFamily="34" charset="0"/>
              </a:rPr>
              <a:t>Give example on page 42 of Handbook about how First Aid training could be 3 months as a Bronze Skill for one person or training for 3 months and 9 months practical volunteering with St John Ambulance as a Gold Volunteering activity for another.</a:t>
            </a:r>
          </a:p>
          <a:p>
            <a:pPr eaLnBrk="1" hangingPunct="1"/>
            <a:endParaRPr lang="en-GB" altLang="en-US">
              <a:latin typeface="Arial" panose="020B0604020202020204" pitchFamily="34" charset="0"/>
            </a:endParaRPr>
          </a:p>
          <a:p>
            <a:pPr eaLnBrk="1" hangingPunct="1"/>
            <a:r>
              <a:rPr lang="en-GB" altLang="en-US">
                <a:latin typeface="Arial" panose="020B0604020202020204" pitchFamily="34" charset="0"/>
              </a:rPr>
              <a:t>You could use any example here:</a:t>
            </a:r>
          </a:p>
          <a:p>
            <a:pPr eaLnBrk="1" hangingPunct="1"/>
            <a:r>
              <a:rPr lang="en-GB" altLang="en-US">
                <a:latin typeface="Arial" panose="020B0604020202020204" pitchFamily="34" charset="0"/>
              </a:rPr>
              <a:t>A Bronze DofE group attends a police course once a week to learn about the criminal justice system.  As part of the course, the group are asked to design a project to raise awareness about personal safety in their community.  A Gold DofE programme participant supervises the group and the police officer is the Assessor.  The group deliver a number of assemblies to their peers as well as at the local primary school on how to stay safe.  </a:t>
            </a:r>
          </a:p>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72061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E3491DC-D9FE-4CB9-BC14-E16C099D0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F7926E-8108-4CCC-85B5-F61E1B54532F}"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36867" name="Rectangle 2">
            <a:extLst>
              <a:ext uri="{FF2B5EF4-FFF2-40B4-BE49-F238E27FC236}">
                <a16:creationId xmlns:a16="http://schemas.microsoft.com/office/drawing/2014/main" id="{9FE37872-BABC-44D6-BFA3-E6D679890131}"/>
              </a:ext>
            </a:extLst>
          </p:cNvPr>
          <p:cNvSpPr>
            <a:spLocks noGrp="1" noRot="1" noChangeAspect="1" noChangeArrowheads="1" noTextEdit="1"/>
          </p:cNvSpPr>
          <p:nvPr>
            <p:ph type="sldImg"/>
          </p:nvPr>
        </p:nvSpPr>
        <p:spPr>
          <a:xfrm>
            <a:off x="1003300" y="685800"/>
            <a:ext cx="4851400" cy="3429000"/>
          </a:xfrm>
          <a:ln/>
        </p:spPr>
      </p:sp>
      <p:sp>
        <p:nvSpPr>
          <p:cNvPr id="36868" name="Rectangle 3">
            <a:extLst>
              <a:ext uri="{FF2B5EF4-FFF2-40B4-BE49-F238E27FC236}">
                <a16:creationId xmlns:a16="http://schemas.microsoft.com/office/drawing/2014/main" id="{6DD139C0-8A97-4974-A56D-826F168607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73001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To complete the Physical section of your Bronze Award, you will have the opportunity to take part in regular physical activity.  </a:t>
            </a:r>
          </a:p>
          <a:p>
            <a:pPr>
              <a:defRPr>
                <a:latin typeface="Arial"/>
                <a:ea typeface="Arial"/>
                <a:cs typeface="Arial"/>
                <a:sym typeface="Arial"/>
              </a:defRPr>
            </a:pPr>
            <a:endParaRPr/>
          </a:p>
          <a:p>
            <a:pPr>
              <a:defRPr>
                <a:latin typeface="Arial"/>
                <a:ea typeface="Arial"/>
                <a:cs typeface="Arial"/>
                <a:sym typeface="Arial"/>
              </a:defRPr>
            </a:pPr>
            <a:r>
              <a:t>Becoming more active can be a huge amount of fun, and it can also help you feel happier and healthier. </a:t>
            </a:r>
          </a:p>
          <a:p>
            <a:pPr>
              <a:defRPr>
                <a:latin typeface="Arial"/>
                <a:ea typeface="Arial"/>
                <a:cs typeface="Arial"/>
                <a:sym typeface="Arial"/>
              </a:defRPr>
            </a:pPr>
            <a:endParaRPr/>
          </a:p>
          <a:p>
            <a:pPr>
              <a:defRPr>
                <a:latin typeface="Arial"/>
                <a:ea typeface="Arial"/>
                <a:cs typeface="Arial"/>
                <a:sym typeface="Arial"/>
              </a:defRPr>
            </a:pPr>
            <a:r>
              <a:t>Almost any dance, sport or fitness activity can count — it’s completely up to you which activities you choose. </a:t>
            </a:r>
          </a:p>
          <a:p>
            <a:pPr>
              <a:defRPr>
                <a:latin typeface="Arial"/>
                <a:ea typeface="Arial"/>
                <a:cs typeface="Arial"/>
                <a:sym typeface="Arial"/>
              </a:defRPr>
            </a:pPr>
            <a:endParaRPr/>
          </a:p>
          <a:p>
            <a:pPr>
              <a:defRPr>
                <a:latin typeface="Arial"/>
                <a:ea typeface="Arial"/>
                <a:cs typeface="Arial"/>
                <a:sym typeface="Arial"/>
              </a:defRPr>
            </a:pPr>
            <a:r>
              <a:t>You may decide to join a team or to do something on your own. </a:t>
            </a:r>
          </a:p>
          <a:p>
            <a:pPr>
              <a:defRPr>
                <a:latin typeface="Arial"/>
                <a:ea typeface="Arial"/>
                <a:cs typeface="Arial"/>
                <a:sym typeface="Arial"/>
              </a:defRPr>
            </a:pPr>
            <a:endParaRPr/>
          </a:p>
          <a:p>
            <a:pPr>
              <a:defRPr>
                <a:latin typeface="Arial"/>
                <a:ea typeface="Arial"/>
                <a:cs typeface="Arial"/>
                <a:sym typeface="Arial"/>
              </a:defRPr>
            </a:pPr>
            <a:r>
              <a:t>You may like to try something completely different, or to concentrate and improve on an activity you already do. </a:t>
            </a:r>
          </a:p>
          <a:p>
            <a:pPr>
              <a:defRPr>
                <a:latin typeface="Arial"/>
                <a:ea typeface="Arial"/>
                <a:cs typeface="Arial"/>
                <a:sym typeface="Arial"/>
              </a:defRPr>
            </a:pPr>
            <a:r>
              <a:t>​</a:t>
            </a:r>
          </a:p>
        </p:txBody>
      </p:sp>
    </p:spTree>
    <p:extLst>
      <p:ext uri="{BB962C8B-B14F-4D97-AF65-F5344CB8AC3E}">
        <p14:creationId xmlns:p14="http://schemas.microsoft.com/office/powerpoint/2010/main" val="4259556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DD6C770-D4C8-473C-AB58-1C44ADF1E3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CF496C-9B92-4C33-A394-E2BD3609C8D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Helvetica"/>
                <a:sym typeface="Helvetica"/>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Helvetica"/>
              <a:sym typeface="Helvetica"/>
            </a:endParaRPr>
          </a:p>
        </p:txBody>
      </p:sp>
      <p:sp>
        <p:nvSpPr>
          <p:cNvPr id="40963" name="Rectangle 2">
            <a:extLst>
              <a:ext uri="{FF2B5EF4-FFF2-40B4-BE49-F238E27FC236}">
                <a16:creationId xmlns:a16="http://schemas.microsoft.com/office/drawing/2014/main" id="{B43C1690-345C-4ADD-BC87-D4D977A5EA52}"/>
              </a:ext>
            </a:extLst>
          </p:cNvPr>
          <p:cNvSpPr>
            <a:spLocks noGrp="1" noRot="1" noChangeAspect="1" noChangeArrowheads="1" noTextEdit="1"/>
          </p:cNvSpPr>
          <p:nvPr>
            <p:ph type="sldImg"/>
          </p:nvPr>
        </p:nvSpPr>
        <p:spPr>
          <a:xfrm>
            <a:off x="1003300" y="685800"/>
            <a:ext cx="4851400" cy="3429000"/>
          </a:xfrm>
          <a:ln/>
        </p:spPr>
      </p:sp>
      <p:sp>
        <p:nvSpPr>
          <p:cNvPr id="40964" name="Rectangle 3">
            <a:extLst>
              <a:ext uri="{FF2B5EF4-FFF2-40B4-BE49-F238E27FC236}">
                <a16:creationId xmlns:a16="http://schemas.microsoft.com/office/drawing/2014/main" id="{297D5BCE-8DAE-4C3A-9BE7-D912FB0A18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6272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302786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5464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315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59457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728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418195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4268262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51090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333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3326" y="1"/>
            <a:ext cx="10106748" cy="1159713"/>
          </a:xfrm>
        </p:spPr>
        <p:txBody>
          <a:bodyPr/>
          <a:lstStyle/>
          <a:p>
            <a:r>
              <a:rPr lang="en-GB"/>
              <a:t>Click to edit Master title style</a:t>
            </a:r>
            <a:endParaRPr lang="en-US"/>
          </a:p>
        </p:txBody>
      </p:sp>
      <p:sp>
        <p:nvSpPr>
          <p:cNvPr id="3" name="Table Placeholder 2"/>
          <p:cNvSpPr>
            <a:spLocks noGrp="1"/>
          </p:cNvSpPr>
          <p:nvPr>
            <p:ph type="tbl" idx="1"/>
          </p:nvPr>
        </p:nvSpPr>
        <p:spPr>
          <a:xfrm>
            <a:off x="293326" y="1387109"/>
            <a:ext cx="10106748" cy="6158897"/>
          </a:xfrm>
        </p:spPr>
        <p:txBody>
          <a:bodyPr/>
          <a:lstStyle/>
          <a:p>
            <a:pPr lvl="0"/>
            <a:endParaRPr lang="en-US" noProof="0"/>
          </a:p>
        </p:txBody>
      </p:sp>
    </p:spTree>
    <p:extLst>
      <p:ext uri="{BB962C8B-B14F-4D97-AF65-F5344CB8AC3E}">
        <p14:creationId xmlns:p14="http://schemas.microsoft.com/office/powerpoint/2010/main" val="724946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p>
            <a:r>
              <a:rPr lang="en-GB"/>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lvl1pPr>
            <a:lvl2pPr marL="503789" indent="0" algn="ctr">
              <a:buNone/>
              <a:defRPr/>
            </a:lvl2pPr>
            <a:lvl3pPr marL="1007577" indent="0" algn="ctr">
              <a:buNone/>
              <a:defRPr/>
            </a:lvl3pPr>
            <a:lvl4pPr marL="1511366" indent="0" algn="ctr">
              <a:buNone/>
              <a:defRPr/>
            </a:lvl4pPr>
            <a:lvl5pPr marL="2015155" indent="0" algn="ctr">
              <a:buNone/>
              <a:defRPr/>
            </a:lvl5pPr>
            <a:lvl6pPr marL="2518943" indent="0" algn="ctr">
              <a:buNone/>
              <a:defRPr/>
            </a:lvl6pPr>
            <a:lvl7pPr marL="3022732" indent="0" algn="ctr">
              <a:buNone/>
              <a:defRPr/>
            </a:lvl7pPr>
            <a:lvl8pPr marL="3526521" indent="0" algn="ctr">
              <a:buNone/>
              <a:defRPr/>
            </a:lvl8pPr>
            <a:lvl9pPr marL="403030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504054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7697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3734207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7077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9355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8968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30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2547278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3682023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407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44927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3326" y="1"/>
            <a:ext cx="10106748" cy="1159713"/>
          </a:xfrm>
        </p:spPr>
        <p:txBody>
          <a:bodyPr/>
          <a:lstStyle/>
          <a:p>
            <a:r>
              <a:rPr lang="en-GB"/>
              <a:t>Click to edit Master title style</a:t>
            </a:r>
            <a:endParaRPr lang="en-US"/>
          </a:p>
        </p:txBody>
      </p:sp>
      <p:sp>
        <p:nvSpPr>
          <p:cNvPr id="3" name="Table Placeholder 2"/>
          <p:cNvSpPr>
            <a:spLocks noGrp="1"/>
          </p:cNvSpPr>
          <p:nvPr>
            <p:ph type="tbl" idx="1"/>
          </p:nvPr>
        </p:nvSpPr>
        <p:spPr>
          <a:xfrm>
            <a:off x="293326" y="1387109"/>
            <a:ext cx="10106748" cy="6158897"/>
          </a:xfrm>
        </p:spPr>
        <p:txBody>
          <a:bodyPr/>
          <a:lstStyle/>
          <a:p>
            <a:pPr lvl="0"/>
            <a:endParaRPr lang="en-US" noProof="0"/>
          </a:p>
        </p:txBody>
      </p:sp>
    </p:spTree>
    <p:extLst>
      <p:ext uri="{BB962C8B-B14F-4D97-AF65-F5344CB8AC3E}">
        <p14:creationId xmlns:p14="http://schemas.microsoft.com/office/powerpoint/2010/main" val="3916804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lvl1pPr>
              <a:defRPr>
                <a:solidFill>
                  <a:srgbClr val="000000"/>
                </a:solidFill>
                <a:latin typeface="+mn-lt"/>
              </a:defRPr>
            </a:lvl1pPr>
          </a:lstStyle>
          <a:p>
            <a:r>
              <a:rPr lang="en-GB"/>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solidFill>
                  <a:srgbClr val="000000"/>
                </a:solidFill>
                <a:latin typeface="+mn-lt"/>
              </a:defRPr>
            </a:lvl1pPr>
            <a:lvl2pPr marL="503789" indent="0" algn="ctr">
              <a:buNone/>
              <a:defRPr/>
            </a:lvl2pPr>
            <a:lvl3pPr marL="1007577" indent="0" algn="ctr">
              <a:buNone/>
              <a:defRPr/>
            </a:lvl3pPr>
            <a:lvl4pPr marL="1511366" indent="0" algn="ctr">
              <a:buNone/>
              <a:defRPr/>
            </a:lvl4pPr>
            <a:lvl5pPr marL="2015155" indent="0" algn="ctr">
              <a:buNone/>
              <a:defRPr/>
            </a:lvl5pPr>
            <a:lvl6pPr marL="2518943" indent="0" algn="ctr">
              <a:buNone/>
              <a:defRPr/>
            </a:lvl6pPr>
            <a:lvl7pPr marL="3022732" indent="0" algn="ctr">
              <a:buNone/>
              <a:defRPr/>
            </a:lvl7pPr>
            <a:lvl8pPr marL="3526521" indent="0" algn="ctr">
              <a:buNone/>
              <a:defRPr/>
            </a:lvl8pPr>
            <a:lvl9pPr marL="403030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341474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4918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3636214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4392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3140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Tree>
    <p:extLst>
      <p:ext uri="{BB962C8B-B14F-4D97-AF65-F5344CB8AC3E}">
        <p14:creationId xmlns:p14="http://schemas.microsoft.com/office/powerpoint/2010/main" val="4101638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64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311543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379051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176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67055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3326" y="1"/>
            <a:ext cx="10106748" cy="1159713"/>
          </a:xfrm>
        </p:spPr>
        <p:txBody>
          <a:bodyPr/>
          <a:lstStyle>
            <a:lvl1pPr>
              <a:defRPr>
                <a:solidFill>
                  <a:srgbClr val="000000"/>
                </a:solidFill>
              </a:defRPr>
            </a:lvl1pPr>
          </a:lstStyle>
          <a:p>
            <a:r>
              <a:rPr lang="en-GB"/>
              <a:t>Click to edit Master title style</a:t>
            </a:r>
            <a:endParaRPr lang="en-US"/>
          </a:p>
        </p:txBody>
      </p:sp>
      <p:sp>
        <p:nvSpPr>
          <p:cNvPr id="3" name="Table Placeholder 2"/>
          <p:cNvSpPr>
            <a:spLocks noGrp="1"/>
          </p:cNvSpPr>
          <p:nvPr>
            <p:ph type="tbl" idx="1"/>
          </p:nvPr>
        </p:nvSpPr>
        <p:spPr>
          <a:xfrm>
            <a:off x="293326" y="1387109"/>
            <a:ext cx="10106748" cy="6158897"/>
          </a:xfrm>
        </p:spPr>
        <p:txBody>
          <a:bodyPr/>
          <a:lstStyle>
            <a:lvl1pPr>
              <a:defRPr>
                <a:solidFill>
                  <a:srgbClr val="000000"/>
                </a:solidFill>
              </a:defRPr>
            </a:lvl1pPr>
          </a:lstStyle>
          <a:p>
            <a:pPr lvl="0"/>
            <a:endParaRPr lang="en-US" noProof="0"/>
          </a:p>
        </p:txBody>
      </p:sp>
    </p:spTree>
    <p:extLst>
      <p:ext uri="{BB962C8B-B14F-4D97-AF65-F5344CB8AC3E}">
        <p14:creationId xmlns:p14="http://schemas.microsoft.com/office/powerpoint/2010/main" val="723985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lvl1pPr>
              <a:defRPr>
                <a:solidFill>
                  <a:srgbClr val="000000"/>
                </a:solidFill>
                <a:latin typeface="+mn-lt"/>
              </a:defRPr>
            </a:lvl1pPr>
          </a:lstStyle>
          <a:p>
            <a:r>
              <a:rPr lang="en-GB"/>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solidFill>
                  <a:srgbClr val="000000"/>
                </a:solidFill>
              </a:defRPr>
            </a:lvl1pPr>
            <a:lvl2pPr marL="503789" indent="0" algn="ctr">
              <a:buNone/>
              <a:defRPr/>
            </a:lvl2pPr>
            <a:lvl3pPr marL="1007577" indent="0" algn="ctr">
              <a:buNone/>
              <a:defRPr/>
            </a:lvl3pPr>
            <a:lvl4pPr marL="1511366" indent="0" algn="ctr">
              <a:buNone/>
              <a:defRPr/>
            </a:lvl4pPr>
            <a:lvl5pPr marL="2015155" indent="0" algn="ctr">
              <a:buNone/>
              <a:defRPr/>
            </a:lvl5pPr>
            <a:lvl6pPr marL="2518943" indent="0" algn="ctr">
              <a:buNone/>
              <a:defRPr/>
            </a:lvl6pPr>
            <a:lvl7pPr marL="3022732" indent="0" algn="ctr">
              <a:buNone/>
              <a:defRPr/>
            </a:lvl7pPr>
            <a:lvl8pPr marL="3526521" indent="0" algn="ctr">
              <a:buNone/>
              <a:defRPr/>
            </a:lvl8pPr>
            <a:lvl9pPr marL="403030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515443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9362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3387595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70477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lvl1pPr>
            <a:lvl2pPr>
              <a:defRPr sz="2204"/>
            </a:lvl2pPr>
            <a:lvl3pPr>
              <a:defRPr sz="1983"/>
            </a:lvl3pPr>
            <a:lvl4pPr>
              <a:defRPr sz="1763"/>
            </a:lvl4pPr>
            <a:lvl5pPr>
              <a:defRPr sz="1763"/>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53817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Tree>
    <p:extLst>
      <p:ext uri="{BB962C8B-B14F-4D97-AF65-F5344CB8AC3E}">
        <p14:creationId xmlns:p14="http://schemas.microsoft.com/office/powerpoint/2010/main" val="334455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45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1149145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975465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9415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1758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lvl1pPr>
              <a:defRPr>
                <a:solidFill>
                  <a:srgbClr val="000000"/>
                </a:solidFill>
                <a:latin typeface="+mn-lt"/>
              </a:defRPr>
            </a:lvl1pPr>
          </a:lstStyle>
          <a:p>
            <a:r>
              <a:rPr lang="en-GB"/>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solidFill>
                  <a:srgbClr val="000000"/>
                </a:solidFill>
              </a:defRPr>
            </a:lvl1pPr>
            <a:lvl2pPr marL="503789" indent="0" algn="ctr">
              <a:buNone/>
              <a:defRPr/>
            </a:lvl2pPr>
            <a:lvl3pPr marL="1007577" indent="0" algn="ctr">
              <a:buNone/>
              <a:defRPr/>
            </a:lvl3pPr>
            <a:lvl4pPr marL="1511366" indent="0" algn="ctr">
              <a:buNone/>
              <a:defRPr/>
            </a:lvl4pPr>
            <a:lvl5pPr marL="2015155" indent="0" algn="ctr">
              <a:buNone/>
              <a:defRPr/>
            </a:lvl5pPr>
            <a:lvl6pPr marL="2518943" indent="0" algn="ctr">
              <a:buNone/>
              <a:defRPr/>
            </a:lvl6pPr>
            <a:lvl7pPr marL="3022732" indent="0" algn="ctr">
              <a:buNone/>
              <a:defRPr/>
            </a:lvl7pPr>
            <a:lvl8pPr marL="3526521" indent="0" algn="ctr">
              <a:buNone/>
              <a:defRPr/>
            </a:lvl8pPr>
            <a:lvl9pPr marL="403030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4042768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56024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solidFill>
                  <a:srgbClr val="000000"/>
                </a:solidFill>
                <a:latin typeface="+mn-lt"/>
              </a:defRPr>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solidFill>
                  <a:srgbClr val="000000"/>
                </a:solidFill>
                <a:latin typeface="+mn-lt"/>
              </a:defRPr>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650888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solidFill>
                  <a:srgbClr val="000000"/>
                </a:solidFill>
              </a:defRPr>
            </a:lvl1pPr>
            <a:lvl2pPr>
              <a:defRPr sz="2645">
                <a:solidFill>
                  <a:srgbClr val="000000"/>
                </a:solidFill>
              </a:defRPr>
            </a:lvl2pPr>
            <a:lvl3pPr>
              <a:defRPr sz="2204">
                <a:solidFill>
                  <a:srgbClr val="000000"/>
                </a:solidFill>
              </a:defRPr>
            </a:lvl3pPr>
            <a:lvl4pPr>
              <a:defRPr sz="1983">
                <a:solidFill>
                  <a:srgbClr val="000000"/>
                </a:solidFill>
              </a:defRPr>
            </a:lvl4pPr>
            <a:lvl5pPr>
              <a:defRPr sz="1983">
                <a:solidFill>
                  <a:srgbClr val="000000"/>
                </a:solidFill>
              </a:defRPr>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7075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solidFill>
                  <a:srgbClr val="000000"/>
                </a:solidFill>
                <a:latin typeface="+mn-lt"/>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solidFill>
                  <a:srgbClr val="000000"/>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solidFill>
                  <a:srgbClr val="000000"/>
                </a:solidFill>
              </a:defRPr>
            </a:lvl1pPr>
            <a:lvl2pPr>
              <a:defRPr sz="2204">
                <a:solidFill>
                  <a:srgbClr val="000000"/>
                </a:solidFill>
              </a:defRPr>
            </a:lvl2pPr>
            <a:lvl3pPr>
              <a:defRPr sz="1983">
                <a:solidFill>
                  <a:srgbClr val="000000"/>
                </a:solidFill>
              </a:defRPr>
            </a:lvl3pPr>
            <a:lvl4pPr>
              <a:defRPr sz="1763">
                <a:solidFill>
                  <a:srgbClr val="000000"/>
                </a:solidFill>
              </a:defRPr>
            </a:lvl4pPr>
            <a:lvl5pPr>
              <a:defRPr sz="1763">
                <a:solidFill>
                  <a:srgbClr val="000000"/>
                </a:solidFill>
              </a:defRPr>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solidFill>
                  <a:srgbClr val="000000"/>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solidFill>
                  <a:srgbClr val="000000"/>
                </a:solidFill>
              </a:defRPr>
            </a:lvl1pPr>
            <a:lvl2pPr>
              <a:defRPr sz="2204">
                <a:solidFill>
                  <a:srgbClr val="000000"/>
                </a:solidFill>
              </a:defRPr>
            </a:lvl2pPr>
            <a:lvl3pPr>
              <a:defRPr sz="1983">
                <a:solidFill>
                  <a:srgbClr val="000000"/>
                </a:solidFill>
              </a:defRPr>
            </a:lvl3pPr>
            <a:lvl4pPr>
              <a:defRPr sz="1763">
                <a:solidFill>
                  <a:srgbClr val="000000"/>
                </a:solidFill>
              </a:defRPr>
            </a:lvl4pPr>
            <a:lvl5pPr>
              <a:defRPr sz="1763">
                <a:solidFill>
                  <a:srgbClr val="000000"/>
                </a:solidFill>
              </a:defRPr>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5097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p:nvPr/>
        </p:nvSpPr>
        <p:spPr>
          <a:xfrm>
            <a:off x="2621707" y="5756780"/>
            <a:ext cx="3320961" cy="17828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7" name="Shape 57"/>
          <p:cNvSpPr/>
          <p:nvPr/>
        </p:nvSpPr>
        <p:spPr>
          <a:xfrm>
            <a:off x="2775642" y="5528173"/>
            <a:ext cx="3034034" cy="14228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Tree>
    <p:extLst>
      <p:ext uri="{BB962C8B-B14F-4D97-AF65-F5344CB8AC3E}">
        <p14:creationId xmlns:p14="http://schemas.microsoft.com/office/powerpoint/2010/main" val="3546835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034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1065888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427990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7072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9499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7413"/>
            <a:ext cx="9089390" cy="1619750"/>
          </a:xfrm>
        </p:spPr>
        <p:txBody>
          <a:bodyPr/>
          <a:lstStyle>
            <a:lvl1pPr>
              <a:defRPr>
                <a:solidFill>
                  <a:srgbClr val="000000"/>
                </a:solidFill>
                <a:latin typeface="+mn-lt"/>
              </a:defRPr>
            </a:lvl1pPr>
          </a:lstStyle>
          <a:p>
            <a:r>
              <a:rPr lang="en-GB"/>
              <a:t>Click to edit Master title style</a:t>
            </a:r>
            <a:endParaRPr lang="en-US"/>
          </a:p>
        </p:txBody>
      </p:sp>
      <p:sp>
        <p:nvSpPr>
          <p:cNvPr id="3" name="Subtitle 2"/>
          <p:cNvSpPr>
            <a:spLocks noGrp="1"/>
          </p:cNvSpPr>
          <p:nvPr>
            <p:ph type="subTitle" idx="1"/>
          </p:nvPr>
        </p:nvSpPr>
        <p:spPr>
          <a:xfrm>
            <a:off x="1604010" y="4282016"/>
            <a:ext cx="7485380" cy="1931106"/>
          </a:xfrm>
        </p:spPr>
        <p:txBody>
          <a:bodyPr/>
          <a:lstStyle>
            <a:lvl1pPr marL="0" indent="0" algn="ctr">
              <a:buNone/>
              <a:defRPr>
                <a:solidFill>
                  <a:srgbClr val="000000"/>
                </a:solidFill>
              </a:defRPr>
            </a:lvl1pPr>
            <a:lvl2pPr marL="503789" indent="0" algn="ctr">
              <a:buNone/>
              <a:defRPr/>
            </a:lvl2pPr>
            <a:lvl3pPr marL="1007577" indent="0" algn="ctr">
              <a:buNone/>
              <a:defRPr/>
            </a:lvl3pPr>
            <a:lvl4pPr marL="1511366" indent="0" algn="ctr">
              <a:buNone/>
              <a:defRPr/>
            </a:lvl4pPr>
            <a:lvl5pPr marL="2015155" indent="0" algn="ctr">
              <a:buNone/>
              <a:defRPr/>
            </a:lvl5pPr>
            <a:lvl6pPr marL="2518943" indent="0" algn="ctr">
              <a:buNone/>
              <a:defRPr/>
            </a:lvl6pPr>
            <a:lvl7pPr marL="3022732" indent="0" algn="ctr">
              <a:buNone/>
              <a:defRPr/>
            </a:lvl7pPr>
            <a:lvl8pPr marL="3526521" indent="0" algn="ctr">
              <a:buNone/>
              <a:defRPr/>
            </a:lvl8pPr>
            <a:lvl9pPr marL="403030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871123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2784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5751"/>
            <a:ext cx="9089390" cy="1500805"/>
          </a:xfrm>
        </p:spPr>
        <p:txBody>
          <a:bodyPr anchor="t"/>
          <a:lstStyle>
            <a:lvl1pPr algn="l">
              <a:defRPr sz="4408" b="1" cap="all">
                <a:solidFill>
                  <a:srgbClr val="000000"/>
                </a:solidFill>
                <a:latin typeface="+mn-lt"/>
              </a:defRPr>
            </a:lvl1pPr>
          </a:lstStyle>
          <a:p>
            <a:r>
              <a:rPr lang="en-GB"/>
              <a:t>Click to edit Master title style</a:t>
            </a:r>
            <a:endParaRPr lang="en-US"/>
          </a:p>
        </p:txBody>
      </p:sp>
      <p:sp>
        <p:nvSpPr>
          <p:cNvPr id="3" name="Text Placeholder 2"/>
          <p:cNvSpPr>
            <a:spLocks noGrp="1"/>
          </p:cNvSpPr>
          <p:nvPr>
            <p:ph type="body" idx="1"/>
          </p:nvPr>
        </p:nvSpPr>
        <p:spPr>
          <a:xfrm>
            <a:off x="844705" y="3202768"/>
            <a:ext cx="9089390" cy="1652984"/>
          </a:xfrm>
        </p:spPr>
        <p:txBody>
          <a:bodyPr anchor="b"/>
          <a:lstStyle>
            <a:lvl1pPr marL="0" indent="0">
              <a:buNone/>
              <a:defRPr sz="2204">
                <a:solidFill>
                  <a:srgbClr val="000000"/>
                </a:solidFill>
                <a:latin typeface="+mn-lt"/>
              </a:defRPr>
            </a:lvl1pPr>
            <a:lvl2pPr marL="503789" indent="0">
              <a:buNone/>
              <a:defRPr sz="1983"/>
            </a:lvl2pPr>
            <a:lvl3pPr marL="1007577" indent="0">
              <a:buNone/>
              <a:defRPr sz="1763"/>
            </a:lvl3pPr>
            <a:lvl4pPr marL="1511366" indent="0">
              <a:buNone/>
              <a:defRPr sz="1543"/>
            </a:lvl4pPr>
            <a:lvl5pPr marL="2015155" indent="0">
              <a:buNone/>
              <a:defRPr sz="1543"/>
            </a:lvl5pPr>
            <a:lvl6pPr marL="2518943" indent="0">
              <a:buNone/>
              <a:defRPr sz="1543"/>
            </a:lvl6pPr>
            <a:lvl7pPr marL="3022732" indent="0">
              <a:buNone/>
              <a:defRPr sz="1543"/>
            </a:lvl7pPr>
            <a:lvl8pPr marL="3526521" indent="0">
              <a:buNone/>
              <a:defRPr sz="1543"/>
            </a:lvl8pPr>
            <a:lvl9pPr marL="4030309" indent="0">
              <a:buNone/>
              <a:defRPr sz="1543"/>
            </a:lvl9pPr>
          </a:lstStyle>
          <a:p>
            <a:pPr lvl="0"/>
            <a:r>
              <a:rPr lang="en-GB"/>
              <a:t>Click to edit Master text styles</a:t>
            </a:r>
          </a:p>
        </p:txBody>
      </p:sp>
    </p:spTree>
    <p:extLst>
      <p:ext uri="{BB962C8B-B14F-4D97-AF65-F5344CB8AC3E}">
        <p14:creationId xmlns:p14="http://schemas.microsoft.com/office/powerpoint/2010/main" val="2786979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293327"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5812" y="1387109"/>
            <a:ext cx="4964262" cy="6158897"/>
          </a:xfrm>
        </p:spPr>
        <p:txBody>
          <a:bodyPr/>
          <a:lstStyle>
            <a:lvl1pPr>
              <a:defRPr sz="3085"/>
            </a:lvl1pPr>
            <a:lvl2pPr>
              <a:defRPr sz="2645"/>
            </a:lvl2pPr>
            <a:lvl3pPr>
              <a:defRPr sz="2204"/>
            </a:lvl3pPr>
            <a:lvl4pPr>
              <a:defRPr sz="1983"/>
            </a:lvl4pPr>
            <a:lvl5pPr>
              <a:defRPr sz="1983"/>
            </a:lvl5pPr>
            <a:lvl6pPr>
              <a:defRPr sz="1983"/>
            </a:lvl6pPr>
            <a:lvl7pPr>
              <a:defRPr sz="1983"/>
            </a:lvl7pPr>
            <a:lvl8pPr>
              <a:defRPr sz="1983"/>
            </a:lvl8pPr>
            <a:lvl9pPr>
              <a:defRPr sz="198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277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610"/>
            <a:ext cx="9624060" cy="1259417"/>
          </a:xfrm>
        </p:spPr>
        <p:txBody>
          <a:bodyPr/>
          <a:lstStyle>
            <a:lvl1pPr>
              <a:defRPr>
                <a:solidFill>
                  <a:srgbClr val="000000"/>
                </a:solidFill>
                <a:latin typeface="+mn-lt"/>
              </a:defRPr>
            </a:lvl1pPr>
          </a:lstStyle>
          <a:p>
            <a:r>
              <a:rPr lang="en-GB"/>
              <a:t>Click to edit Master title style</a:t>
            </a:r>
            <a:endParaRPr lang="en-US"/>
          </a:p>
        </p:txBody>
      </p:sp>
      <p:sp>
        <p:nvSpPr>
          <p:cNvPr id="3" name="Text Placeholder 2"/>
          <p:cNvSpPr>
            <a:spLocks noGrp="1"/>
          </p:cNvSpPr>
          <p:nvPr>
            <p:ph type="body" idx="1"/>
          </p:nvPr>
        </p:nvSpPr>
        <p:spPr>
          <a:xfrm>
            <a:off x="534670" y="1691467"/>
            <a:ext cx="4724775" cy="704923"/>
          </a:xfrm>
        </p:spPr>
        <p:txBody>
          <a:bodyPr anchor="b"/>
          <a:lstStyle>
            <a:lvl1pPr marL="0" indent="0">
              <a:buNone/>
              <a:defRPr sz="2645" b="1">
                <a:solidFill>
                  <a:srgbClr val="000000"/>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4" name="Content Placeholder 3"/>
          <p:cNvSpPr>
            <a:spLocks noGrp="1"/>
          </p:cNvSpPr>
          <p:nvPr>
            <p:ph sz="half" idx="2"/>
          </p:nvPr>
        </p:nvSpPr>
        <p:spPr>
          <a:xfrm>
            <a:off x="534670" y="2396390"/>
            <a:ext cx="4724775" cy="4353734"/>
          </a:xfrm>
        </p:spPr>
        <p:txBody>
          <a:bodyPr/>
          <a:lstStyle>
            <a:lvl1pPr>
              <a:defRPr sz="2645">
                <a:solidFill>
                  <a:srgbClr val="000000"/>
                </a:solidFill>
              </a:defRPr>
            </a:lvl1pPr>
            <a:lvl2pPr>
              <a:defRPr sz="2204">
                <a:solidFill>
                  <a:srgbClr val="000000"/>
                </a:solidFill>
              </a:defRPr>
            </a:lvl2pPr>
            <a:lvl3pPr>
              <a:defRPr sz="1983">
                <a:solidFill>
                  <a:srgbClr val="000000"/>
                </a:solidFill>
              </a:defRPr>
            </a:lvl3pPr>
            <a:lvl4pPr>
              <a:defRPr sz="1763">
                <a:solidFill>
                  <a:srgbClr val="000000"/>
                </a:solidFill>
              </a:defRPr>
            </a:lvl4pPr>
            <a:lvl5pPr>
              <a:defRPr sz="1763">
                <a:solidFill>
                  <a:srgbClr val="000000"/>
                </a:solidFill>
              </a:defRPr>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32099" y="1691467"/>
            <a:ext cx="4726631" cy="704923"/>
          </a:xfrm>
        </p:spPr>
        <p:txBody>
          <a:bodyPr anchor="b"/>
          <a:lstStyle>
            <a:lvl1pPr marL="0" indent="0">
              <a:buNone/>
              <a:defRPr sz="2645" b="1">
                <a:solidFill>
                  <a:srgbClr val="000000"/>
                </a:solidFill>
              </a:defRPr>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GB"/>
              <a:t>Click to edit Master text styles</a:t>
            </a:r>
          </a:p>
        </p:txBody>
      </p:sp>
      <p:sp>
        <p:nvSpPr>
          <p:cNvPr id="6" name="Content Placeholder 5"/>
          <p:cNvSpPr>
            <a:spLocks noGrp="1"/>
          </p:cNvSpPr>
          <p:nvPr>
            <p:ph sz="quarter" idx="4"/>
          </p:nvPr>
        </p:nvSpPr>
        <p:spPr>
          <a:xfrm>
            <a:off x="5432099" y="2396390"/>
            <a:ext cx="4726631" cy="4353734"/>
          </a:xfrm>
        </p:spPr>
        <p:txBody>
          <a:bodyPr/>
          <a:lstStyle>
            <a:lvl1pPr>
              <a:defRPr sz="2645">
                <a:solidFill>
                  <a:srgbClr val="000000"/>
                </a:solidFill>
              </a:defRPr>
            </a:lvl1pPr>
            <a:lvl2pPr>
              <a:defRPr sz="2204">
                <a:solidFill>
                  <a:srgbClr val="000000"/>
                </a:solidFill>
              </a:defRPr>
            </a:lvl2pPr>
            <a:lvl3pPr>
              <a:defRPr sz="1983">
                <a:solidFill>
                  <a:srgbClr val="000000"/>
                </a:solidFill>
              </a:defRPr>
            </a:lvl3pPr>
            <a:lvl4pPr>
              <a:defRPr sz="1763">
                <a:solidFill>
                  <a:srgbClr val="000000"/>
                </a:solidFill>
              </a:defRPr>
            </a:lvl4pPr>
            <a:lvl5pPr>
              <a:defRPr sz="1763">
                <a:solidFill>
                  <a:srgbClr val="000000"/>
                </a:solidFill>
              </a:defRPr>
            </a:lvl5pPr>
            <a:lvl6pPr>
              <a:defRPr sz="1763"/>
            </a:lvl6pPr>
            <a:lvl7pPr>
              <a:defRPr sz="1763"/>
            </a:lvl7pPr>
            <a:lvl8pPr>
              <a:defRPr sz="1763"/>
            </a:lvl8pPr>
            <a:lvl9pPr>
              <a:defRPr sz="17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86216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mn-lt"/>
              </a:defRPr>
            </a:lvl1pPr>
          </a:lstStyle>
          <a:p>
            <a:r>
              <a:rPr lang="en-GB"/>
              <a:t>Click to edit Master title style</a:t>
            </a:r>
            <a:endParaRPr lang="en-US"/>
          </a:p>
        </p:txBody>
      </p:sp>
    </p:spTree>
    <p:extLst>
      <p:ext uri="{BB962C8B-B14F-4D97-AF65-F5344CB8AC3E}">
        <p14:creationId xmlns:p14="http://schemas.microsoft.com/office/powerpoint/2010/main" val="1939993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588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anchor="b"/>
          <a:lstStyle>
            <a:lvl1pPr algn="l">
              <a:defRPr sz="2204" b="1"/>
            </a:lvl1pPr>
          </a:lstStyle>
          <a:p>
            <a:r>
              <a:rPr lang="en-GB"/>
              <a:t>Click to edit Master title style</a:t>
            </a:r>
            <a:endParaRPr lang="en-US"/>
          </a:p>
        </p:txBody>
      </p:sp>
      <p:sp>
        <p:nvSpPr>
          <p:cNvPr id="3" name="Content Placeholder 2"/>
          <p:cNvSpPr>
            <a:spLocks noGrp="1"/>
          </p:cNvSpPr>
          <p:nvPr>
            <p:ph idx="1"/>
          </p:nvPr>
        </p:nvSpPr>
        <p:spPr>
          <a:xfrm>
            <a:off x="4180822" y="300861"/>
            <a:ext cx="5977908" cy="644926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671" y="1581268"/>
            <a:ext cx="3518055" cy="5168856"/>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2142268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89550"/>
            <a:ext cx="6416040" cy="624461"/>
          </a:xfrm>
        </p:spPr>
        <p:txBody>
          <a:bodyPr anchor="b"/>
          <a:lstStyle>
            <a:lvl1pPr algn="l">
              <a:defRPr sz="2204" b="1"/>
            </a:lvl1pPr>
          </a:lstStyle>
          <a:p>
            <a:r>
              <a:rPr lang="en-GB"/>
              <a:t>Click to edit Master title style</a:t>
            </a:r>
            <a:endParaRPr lang="en-US"/>
          </a:p>
        </p:txBody>
      </p:sp>
      <p:sp>
        <p:nvSpPr>
          <p:cNvPr id="3" name="Picture Placeholder 2"/>
          <p:cNvSpPr>
            <a:spLocks noGrp="1"/>
          </p:cNvSpPr>
          <p:nvPr>
            <p:ph type="pic" idx="1"/>
          </p:nvPr>
        </p:nvSpPr>
        <p:spPr>
          <a:xfrm>
            <a:off x="2095981" y="675187"/>
            <a:ext cx="6416040" cy="4533900"/>
          </a:xfrm>
        </p:spPr>
        <p:txBody>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endParaRPr lang="en-US" noProof="0"/>
          </a:p>
        </p:txBody>
      </p:sp>
      <p:sp>
        <p:nvSpPr>
          <p:cNvPr id="4" name="Text Placeholder 3"/>
          <p:cNvSpPr>
            <a:spLocks noGrp="1"/>
          </p:cNvSpPr>
          <p:nvPr>
            <p:ph type="body" sz="half" idx="2"/>
          </p:nvPr>
        </p:nvSpPr>
        <p:spPr>
          <a:xfrm>
            <a:off x="2095981" y="5914011"/>
            <a:ext cx="6416040" cy="886839"/>
          </a:xfrm>
        </p:spPr>
        <p:txBody>
          <a:bodyPr/>
          <a:lstStyle>
            <a:lvl1pPr marL="0" indent="0">
              <a:buNone/>
              <a:defRPr sz="1543"/>
            </a:lvl1pPr>
            <a:lvl2pPr marL="503789" indent="0">
              <a:buNone/>
              <a:defRPr sz="1322"/>
            </a:lvl2pPr>
            <a:lvl3pPr marL="1007577" indent="0">
              <a:buNone/>
              <a:defRPr sz="1102"/>
            </a:lvl3pPr>
            <a:lvl4pPr marL="1511366" indent="0">
              <a:buNone/>
              <a:defRPr sz="992"/>
            </a:lvl4pPr>
            <a:lvl5pPr marL="2015155" indent="0">
              <a:buNone/>
              <a:defRPr sz="992"/>
            </a:lvl5pPr>
            <a:lvl6pPr marL="2518943" indent="0">
              <a:buNone/>
              <a:defRPr sz="992"/>
            </a:lvl6pPr>
            <a:lvl7pPr marL="3022732" indent="0">
              <a:buNone/>
              <a:defRPr sz="992"/>
            </a:lvl7pPr>
            <a:lvl8pPr marL="3526521" indent="0">
              <a:buNone/>
              <a:defRPr sz="992"/>
            </a:lvl8pPr>
            <a:lvl9pPr marL="4030309" indent="0">
              <a:buNone/>
              <a:defRPr sz="992"/>
            </a:lvl9pPr>
          </a:lstStyle>
          <a:p>
            <a:pPr lvl="0"/>
            <a:r>
              <a:rPr lang="en-GB"/>
              <a:t>Click to edit Master text styles</a:t>
            </a:r>
          </a:p>
        </p:txBody>
      </p:sp>
    </p:spTree>
    <p:extLst>
      <p:ext uri="{BB962C8B-B14F-4D97-AF65-F5344CB8AC3E}">
        <p14:creationId xmlns:p14="http://schemas.microsoft.com/office/powerpoint/2010/main" val="1087045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5426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3388" y="0"/>
            <a:ext cx="2526686" cy="754600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327" y="0"/>
            <a:ext cx="7401838" cy="75460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5788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9D4E99B-144E-4ECE-A81C-43CB86D392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83" y="3381185"/>
            <a:ext cx="10684117" cy="416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1" descr="DofE logo plus descriptor">
            <a:extLst>
              <a:ext uri="{FF2B5EF4-FFF2-40B4-BE49-F238E27FC236}">
                <a16:creationId xmlns:a16="http://schemas.microsoft.com/office/drawing/2014/main" id="{0278AAFC-D9E0-4584-8530-703D835EE34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05116" y="605220"/>
            <a:ext cx="8491599" cy="227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subTitle" idx="1"/>
          </p:nvPr>
        </p:nvSpPr>
        <p:spPr>
          <a:xfrm>
            <a:off x="1555741" y="5154864"/>
            <a:ext cx="7576349" cy="1983581"/>
          </a:xfrm>
        </p:spPr>
        <p:txBody>
          <a:bodyPr/>
          <a:lstStyle>
            <a:lvl1pPr marL="0" indent="0" algn="ctr">
              <a:buFontTx/>
              <a:buNone/>
              <a:defRPr sz="3306" b="1"/>
            </a:lvl1pPr>
          </a:lstStyle>
          <a:p>
            <a:r>
              <a:rPr lang="en-GB"/>
              <a:t>Click to edit Master subtitle style</a:t>
            </a:r>
          </a:p>
        </p:txBody>
      </p:sp>
    </p:spTree>
    <p:extLst>
      <p:ext uri="{BB962C8B-B14F-4D97-AF65-F5344CB8AC3E}">
        <p14:creationId xmlns:p14="http://schemas.microsoft.com/office/powerpoint/2010/main" val="123424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036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4.jpe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71F34A-4CD6-4CE4-9D71-156860E79E09}"/>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DA0A0751-9F07-4027-ABB5-31ABA3CFC1E7}"/>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8" name="Picture 7">
            <a:extLst>
              <a:ext uri="{FF2B5EF4-FFF2-40B4-BE49-F238E27FC236}">
                <a16:creationId xmlns:a16="http://schemas.microsoft.com/office/drawing/2014/main" id="{00E01527-2D81-4B63-9395-9FBFB5187D6F}"/>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1226183"/>
            <a:ext cx="10693400" cy="7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FULL LOGO - GUNMETAL">
            <a:extLst>
              <a:ext uri="{FF2B5EF4-FFF2-40B4-BE49-F238E27FC236}">
                <a16:creationId xmlns:a16="http://schemas.microsoft.com/office/drawing/2014/main" id="{04C17EEA-E3FA-4996-8CAE-16EEC93C1FBC}"/>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3327" y="127692"/>
            <a:ext cx="3620161" cy="96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1456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r" rtl="0" eaLnBrk="0" fontAlgn="base" hangingPunct="0">
        <a:spcBef>
          <a:spcPct val="0"/>
        </a:spcBef>
        <a:spcAft>
          <a:spcPct val="0"/>
        </a:spcAft>
        <a:defRPr sz="3526" b="1">
          <a:solidFill>
            <a:srgbClr val="000000"/>
          </a:solidFill>
          <a:latin typeface="+mn-lt"/>
          <a:ea typeface="MS PGothic" pitchFamily="34" charset="-128"/>
          <a:cs typeface="ＭＳ Ｐゴシック" charset="-128"/>
        </a:defRPr>
      </a:lvl1pPr>
      <a:lvl2pPr algn="r" rtl="0" eaLnBrk="0" fontAlgn="base" hangingPunct="0">
        <a:spcBef>
          <a:spcPct val="0"/>
        </a:spcBef>
        <a:spcAft>
          <a:spcPct val="0"/>
        </a:spcAft>
        <a:defRPr sz="3526" b="1">
          <a:solidFill>
            <a:srgbClr val="000000"/>
          </a:solidFill>
          <a:latin typeface="Arial" pitchFamily="34" charset="0"/>
          <a:ea typeface="MS PGothic" pitchFamily="34" charset="-128"/>
          <a:cs typeface="ＭＳ Ｐゴシック" charset="-128"/>
        </a:defRPr>
      </a:lvl2pPr>
      <a:lvl3pPr algn="r" rtl="0" eaLnBrk="0" fontAlgn="base" hangingPunct="0">
        <a:spcBef>
          <a:spcPct val="0"/>
        </a:spcBef>
        <a:spcAft>
          <a:spcPct val="0"/>
        </a:spcAft>
        <a:defRPr sz="3526" b="1">
          <a:solidFill>
            <a:srgbClr val="000000"/>
          </a:solidFill>
          <a:latin typeface="Arial" pitchFamily="34" charset="0"/>
          <a:ea typeface="MS PGothic" pitchFamily="34" charset="-128"/>
          <a:cs typeface="ＭＳ Ｐゴシック" charset="-128"/>
        </a:defRPr>
      </a:lvl3pPr>
      <a:lvl4pPr algn="r" rtl="0" eaLnBrk="0" fontAlgn="base" hangingPunct="0">
        <a:spcBef>
          <a:spcPct val="0"/>
        </a:spcBef>
        <a:spcAft>
          <a:spcPct val="0"/>
        </a:spcAft>
        <a:defRPr sz="3526" b="1">
          <a:solidFill>
            <a:srgbClr val="000000"/>
          </a:solidFill>
          <a:latin typeface="Arial" pitchFamily="34" charset="0"/>
          <a:ea typeface="MS PGothic" pitchFamily="34" charset="-128"/>
          <a:cs typeface="ＭＳ Ｐゴシック" charset="-128"/>
        </a:defRPr>
      </a:lvl4pPr>
      <a:lvl5pPr algn="r" rtl="0" eaLnBrk="0" fontAlgn="base" hangingPunct="0">
        <a:spcBef>
          <a:spcPct val="0"/>
        </a:spcBef>
        <a:spcAft>
          <a:spcPct val="0"/>
        </a:spcAft>
        <a:defRPr sz="3526" b="1">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rgbClr val="3D4242"/>
          </a:solidFill>
          <a:latin typeface="Georgia" charset="0"/>
        </a:defRPr>
      </a:lvl6pPr>
      <a:lvl7pPr marL="1007577" algn="ctr" rtl="0" fontAlgn="base">
        <a:spcBef>
          <a:spcPct val="0"/>
        </a:spcBef>
        <a:spcAft>
          <a:spcPct val="0"/>
        </a:spcAft>
        <a:defRPr sz="3526">
          <a:solidFill>
            <a:srgbClr val="3D4242"/>
          </a:solidFill>
          <a:latin typeface="Georgia" charset="0"/>
        </a:defRPr>
      </a:lvl7pPr>
      <a:lvl8pPr marL="1511366" algn="ctr" rtl="0" fontAlgn="base">
        <a:spcBef>
          <a:spcPct val="0"/>
        </a:spcBef>
        <a:spcAft>
          <a:spcPct val="0"/>
        </a:spcAft>
        <a:defRPr sz="3526">
          <a:solidFill>
            <a:srgbClr val="3D4242"/>
          </a:solidFill>
          <a:latin typeface="Georgia" charset="0"/>
        </a:defRPr>
      </a:lvl8pPr>
      <a:lvl9pPr marL="2015155" algn="ctr" rtl="0" fontAlgn="base">
        <a:spcBef>
          <a:spcPct val="0"/>
        </a:spcBef>
        <a:spcAft>
          <a:spcPct val="0"/>
        </a:spcAft>
        <a:defRPr sz="3526">
          <a:solidFill>
            <a:srgbClr val="3D4242"/>
          </a:solidFill>
          <a:latin typeface="Georgia" charset="0"/>
        </a:defRPr>
      </a:lvl9pPr>
    </p:titleStyle>
    <p:bodyStyle>
      <a:lvl1pPr marL="377842" indent="-377842" algn="l" rtl="0" eaLnBrk="0" fontAlgn="base" hangingPunct="0">
        <a:spcBef>
          <a:spcPct val="20000"/>
        </a:spcBef>
        <a:spcAft>
          <a:spcPct val="0"/>
        </a:spcAft>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har char="»"/>
        <a:defRPr sz="2204">
          <a:solidFill>
            <a:srgbClr val="000000"/>
          </a:solidFill>
          <a:latin typeface="+mn-lt"/>
          <a:ea typeface="MS PGothic" pitchFamily="34" charset="-128"/>
        </a:defRPr>
      </a:lvl5pPr>
      <a:lvl6pPr marL="2770838" indent="-251894" algn="l" rtl="0" fontAlgn="base">
        <a:spcBef>
          <a:spcPct val="20000"/>
        </a:spcBef>
        <a:spcAft>
          <a:spcPct val="0"/>
        </a:spcAft>
        <a:buChar char="»"/>
        <a:defRPr sz="2204">
          <a:solidFill>
            <a:schemeClr val="tx1"/>
          </a:solidFill>
          <a:latin typeface="+mn-lt"/>
          <a:ea typeface="ＭＳ Ｐゴシック" charset="-128"/>
        </a:defRPr>
      </a:lvl6pPr>
      <a:lvl7pPr marL="3274626" indent="-251894" algn="l" rtl="0" fontAlgn="base">
        <a:spcBef>
          <a:spcPct val="20000"/>
        </a:spcBef>
        <a:spcAft>
          <a:spcPct val="0"/>
        </a:spcAft>
        <a:buChar char="»"/>
        <a:defRPr sz="2204">
          <a:solidFill>
            <a:schemeClr val="tx1"/>
          </a:solidFill>
          <a:latin typeface="+mn-lt"/>
          <a:ea typeface="ＭＳ Ｐゴシック" charset="-128"/>
        </a:defRPr>
      </a:lvl7pPr>
      <a:lvl8pPr marL="3778415" indent="-251894" algn="l" rtl="0" fontAlgn="base">
        <a:spcBef>
          <a:spcPct val="20000"/>
        </a:spcBef>
        <a:spcAft>
          <a:spcPct val="0"/>
        </a:spcAft>
        <a:buChar char="»"/>
        <a:defRPr sz="2204">
          <a:solidFill>
            <a:schemeClr val="tx1"/>
          </a:solidFill>
          <a:latin typeface="+mn-lt"/>
          <a:ea typeface="ＭＳ Ｐゴシック" charset="-128"/>
        </a:defRPr>
      </a:lvl8pPr>
      <a:lvl9pPr marL="4282204" indent="-251894" algn="l" rtl="0" fontAlgn="base">
        <a:spcBef>
          <a:spcPct val="20000"/>
        </a:spcBef>
        <a:spcAft>
          <a:spcPct val="0"/>
        </a:spcAft>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5A302C8-937A-4E7D-9DA6-E436C51E613F}"/>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Bronze</a:t>
            </a:r>
          </a:p>
        </p:txBody>
      </p:sp>
      <p:sp>
        <p:nvSpPr>
          <p:cNvPr id="2051" name="Rectangle 3">
            <a:extLst>
              <a:ext uri="{FF2B5EF4-FFF2-40B4-BE49-F238E27FC236}">
                <a16:creationId xmlns:a16="http://schemas.microsoft.com/office/drawing/2014/main" id="{6A08D02F-089A-42E5-9FCD-BB572E961ADC}"/>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052" name="Line 4">
            <a:extLst>
              <a:ext uri="{FF2B5EF4-FFF2-40B4-BE49-F238E27FC236}">
                <a16:creationId xmlns:a16="http://schemas.microsoft.com/office/drawing/2014/main" id="{17A559B6-07C0-4493-B77E-78E494A60E37}"/>
              </a:ext>
            </a:extLst>
          </p:cNvPr>
          <p:cNvSpPr>
            <a:spLocks noChangeShapeType="1"/>
          </p:cNvSpPr>
          <p:nvPr/>
        </p:nvSpPr>
        <p:spPr bwMode="auto">
          <a:xfrm>
            <a:off x="0" y="1149218"/>
            <a:ext cx="10693400" cy="0"/>
          </a:xfrm>
          <a:prstGeom prst="line">
            <a:avLst/>
          </a:prstGeom>
          <a:noFill/>
          <a:ln w="127000">
            <a:solidFill>
              <a:schemeClr val="hlink"/>
            </a:solidFill>
            <a:round/>
            <a:headEnd/>
            <a:tailEnd/>
          </a:ln>
          <a:extLst>
            <a:ext uri="{909E8E84-426E-40DD-AFC4-6F175D3DCCD1}">
              <a14:hiddenFill xmlns:a14="http://schemas.microsoft.com/office/drawing/2010/main">
                <a:noFill/>
              </a14:hiddenFill>
            </a:ext>
          </a:extLst>
        </p:spPr>
        <p:txBody>
          <a:bodyPr/>
          <a:lstStyle/>
          <a:p>
            <a:endParaRPr lang="es-ES" sz="1983"/>
          </a:p>
        </p:txBody>
      </p:sp>
    </p:spTree>
    <p:extLst>
      <p:ext uri="{BB962C8B-B14F-4D97-AF65-F5344CB8AC3E}">
        <p14:creationId xmlns:p14="http://schemas.microsoft.com/office/powerpoint/2010/main" val="35706598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rtl="0" eaLnBrk="0" fontAlgn="base" hangingPunct="0">
        <a:spcBef>
          <a:spcPct val="0"/>
        </a:spcBef>
        <a:spcAft>
          <a:spcPct val="0"/>
        </a:spcAft>
        <a:defRPr sz="3526">
          <a:solidFill>
            <a:srgbClr val="000000"/>
          </a:solidFill>
          <a:latin typeface="+mn-lt"/>
          <a:ea typeface="MS PGothic" pitchFamily="34" charset="-128"/>
          <a:cs typeface="ＭＳ Ｐゴシック" charset="-128"/>
        </a:defRPr>
      </a:lvl1pPr>
      <a:lvl2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chemeClr val="tx1"/>
          </a:solidFill>
          <a:latin typeface="Georgia" charset="0"/>
        </a:defRPr>
      </a:lvl6pPr>
      <a:lvl7pPr marL="1007577" algn="ctr" rtl="0" fontAlgn="base">
        <a:spcBef>
          <a:spcPct val="0"/>
        </a:spcBef>
        <a:spcAft>
          <a:spcPct val="0"/>
        </a:spcAft>
        <a:defRPr sz="3526">
          <a:solidFill>
            <a:schemeClr val="tx1"/>
          </a:solidFill>
          <a:latin typeface="Georgia" charset="0"/>
        </a:defRPr>
      </a:lvl7pPr>
      <a:lvl8pPr marL="1511366" algn="ctr" rtl="0" fontAlgn="base">
        <a:spcBef>
          <a:spcPct val="0"/>
        </a:spcBef>
        <a:spcAft>
          <a:spcPct val="0"/>
        </a:spcAft>
        <a:defRPr sz="3526">
          <a:solidFill>
            <a:schemeClr val="tx1"/>
          </a:solidFill>
          <a:latin typeface="Georgia" charset="0"/>
        </a:defRPr>
      </a:lvl8pPr>
      <a:lvl9pPr marL="2015155" algn="ctr" rtl="0" fontAlgn="base">
        <a:spcBef>
          <a:spcPct val="0"/>
        </a:spcBef>
        <a:spcAft>
          <a:spcPct val="0"/>
        </a:spcAft>
        <a:defRPr sz="3526">
          <a:solidFill>
            <a:schemeClr val="tx1"/>
          </a:solidFill>
          <a:latin typeface="Georgia" charset="0"/>
        </a:defRPr>
      </a:lvl9pPr>
    </p:titleStyle>
    <p:bodyStyle>
      <a:lvl1pPr marL="377842" indent="-377842" algn="l" rtl="0" eaLnBrk="0" fontAlgn="base" hangingPunct="0">
        <a:spcBef>
          <a:spcPct val="20000"/>
        </a:spcBef>
        <a:spcAft>
          <a:spcPct val="0"/>
        </a:spcAft>
        <a:buClr>
          <a:schemeClr val="hlink"/>
        </a:buClr>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lr>
          <a:schemeClr val="hlink"/>
        </a:buClr>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lr>
          <a:schemeClr val="hlink"/>
        </a:buClr>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lr>
          <a:schemeClr val="hlink"/>
        </a:buClr>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lr>
          <a:schemeClr val="hlink"/>
        </a:buClr>
        <a:buChar char="»"/>
        <a:defRPr sz="2204">
          <a:solidFill>
            <a:srgbClr val="000000"/>
          </a:solidFill>
          <a:latin typeface="+mn-lt"/>
          <a:ea typeface="MS PGothic" pitchFamily="34" charset="-128"/>
        </a:defRPr>
      </a:lvl5pPr>
      <a:lvl6pPr marL="2770838" indent="-251894" algn="l" rtl="0" fontAlgn="base">
        <a:spcBef>
          <a:spcPct val="20000"/>
        </a:spcBef>
        <a:spcAft>
          <a:spcPct val="0"/>
        </a:spcAft>
        <a:buClr>
          <a:schemeClr val="hlink"/>
        </a:buClr>
        <a:buChar char="»"/>
        <a:defRPr sz="2204">
          <a:solidFill>
            <a:schemeClr val="tx1"/>
          </a:solidFill>
          <a:latin typeface="+mn-lt"/>
          <a:ea typeface="ＭＳ Ｐゴシック" charset="-128"/>
        </a:defRPr>
      </a:lvl6pPr>
      <a:lvl7pPr marL="3274626" indent="-251894" algn="l" rtl="0" fontAlgn="base">
        <a:spcBef>
          <a:spcPct val="20000"/>
        </a:spcBef>
        <a:spcAft>
          <a:spcPct val="0"/>
        </a:spcAft>
        <a:buClr>
          <a:schemeClr val="hlink"/>
        </a:buClr>
        <a:buChar char="»"/>
        <a:defRPr sz="2204">
          <a:solidFill>
            <a:schemeClr val="tx1"/>
          </a:solidFill>
          <a:latin typeface="+mn-lt"/>
          <a:ea typeface="ＭＳ Ｐゴシック" charset="-128"/>
        </a:defRPr>
      </a:lvl7pPr>
      <a:lvl8pPr marL="3778415" indent="-251894" algn="l" rtl="0" fontAlgn="base">
        <a:spcBef>
          <a:spcPct val="20000"/>
        </a:spcBef>
        <a:spcAft>
          <a:spcPct val="0"/>
        </a:spcAft>
        <a:buClr>
          <a:schemeClr val="hlink"/>
        </a:buClr>
        <a:buChar char="»"/>
        <a:defRPr sz="2204">
          <a:solidFill>
            <a:schemeClr val="tx1"/>
          </a:solidFill>
          <a:latin typeface="+mn-lt"/>
          <a:ea typeface="ＭＳ Ｐゴシック" charset="-128"/>
        </a:defRPr>
      </a:lvl8pPr>
      <a:lvl9pPr marL="4282204" indent="-251894" algn="l" rtl="0" fontAlgn="base">
        <a:spcBef>
          <a:spcPct val="20000"/>
        </a:spcBef>
        <a:spcAft>
          <a:spcPct val="0"/>
        </a:spcAft>
        <a:buClr>
          <a:schemeClr val="hlink"/>
        </a:buClr>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C9D6BED-79E5-4E6E-A5BA-F16CA1AFC6BA}"/>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Expedition</a:t>
            </a:r>
          </a:p>
        </p:txBody>
      </p:sp>
      <p:sp>
        <p:nvSpPr>
          <p:cNvPr id="8195" name="Rectangle 3">
            <a:extLst>
              <a:ext uri="{FF2B5EF4-FFF2-40B4-BE49-F238E27FC236}">
                <a16:creationId xmlns:a16="http://schemas.microsoft.com/office/drawing/2014/main" id="{0E2C305D-9693-42DE-BE85-4093D6131CAE}"/>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8196" name="Line 7">
            <a:extLst>
              <a:ext uri="{FF2B5EF4-FFF2-40B4-BE49-F238E27FC236}">
                <a16:creationId xmlns:a16="http://schemas.microsoft.com/office/drawing/2014/main" id="{65C512FD-8EDD-4B3E-BAF2-95B46ECACE11}"/>
              </a:ext>
            </a:extLst>
          </p:cNvPr>
          <p:cNvSpPr>
            <a:spLocks noChangeShapeType="1"/>
          </p:cNvSpPr>
          <p:nvPr/>
        </p:nvSpPr>
        <p:spPr bwMode="auto">
          <a:xfrm>
            <a:off x="0" y="1149218"/>
            <a:ext cx="10693400" cy="0"/>
          </a:xfrm>
          <a:prstGeom prst="line">
            <a:avLst/>
          </a:prstGeom>
          <a:noFill/>
          <a:ln w="127000">
            <a:solidFill>
              <a:srgbClr val="76B900"/>
            </a:solidFill>
            <a:round/>
            <a:headEnd/>
            <a:tailEnd/>
          </a:ln>
          <a:extLst>
            <a:ext uri="{909E8E84-426E-40DD-AFC4-6F175D3DCCD1}">
              <a14:hiddenFill xmlns:a14="http://schemas.microsoft.com/office/drawing/2010/main">
                <a:noFill/>
              </a14:hiddenFill>
            </a:ext>
          </a:extLst>
        </p:spPr>
        <p:txBody>
          <a:bodyPr/>
          <a:lstStyle/>
          <a:p>
            <a:endParaRPr lang="es-ES" sz="1983"/>
          </a:p>
        </p:txBody>
      </p:sp>
    </p:spTree>
    <p:extLst>
      <p:ext uri="{BB962C8B-B14F-4D97-AF65-F5344CB8AC3E}">
        <p14:creationId xmlns:p14="http://schemas.microsoft.com/office/powerpoint/2010/main" val="17800362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3526">
          <a:solidFill>
            <a:srgbClr val="000000"/>
          </a:solidFill>
          <a:latin typeface="+mn-lt"/>
          <a:ea typeface="MS PGothic" pitchFamily="34" charset="-128"/>
          <a:cs typeface="ＭＳ Ｐゴシック" charset="-128"/>
        </a:defRPr>
      </a:lvl1pPr>
      <a:lvl2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chemeClr val="tx1"/>
          </a:solidFill>
          <a:latin typeface="Georgia" charset="0"/>
        </a:defRPr>
      </a:lvl6pPr>
      <a:lvl7pPr marL="1007577" algn="ctr" rtl="0" fontAlgn="base">
        <a:spcBef>
          <a:spcPct val="0"/>
        </a:spcBef>
        <a:spcAft>
          <a:spcPct val="0"/>
        </a:spcAft>
        <a:defRPr sz="3526">
          <a:solidFill>
            <a:schemeClr val="tx1"/>
          </a:solidFill>
          <a:latin typeface="Georgia" charset="0"/>
        </a:defRPr>
      </a:lvl7pPr>
      <a:lvl8pPr marL="1511366" algn="ctr" rtl="0" fontAlgn="base">
        <a:spcBef>
          <a:spcPct val="0"/>
        </a:spcBef>
        <a:spcAft>
          <a:spcPct val="0"/>
        </a:spcAft>
        <a:defRPr sz="3526">
          <a:solidFill>
            <a:schemeClr val="tx1"/>
          </a:solidFill>
          <a:latin typeface="Georgia" charset="0"/>
        </a:defRPr>
      </a:lvl8pPr>
      <a:lvl9pPr marL="2015155" algn="ctr" rtl="0" fontAlgn="base">
        <a:spcBef>
          <a:spcPct val="0"/>
        </a:spcBef>
        <a:spcAft>
          <a:spcPct val="0"/>
        </a:spcAft>
        <a:defRPr sz="3526">
          <a:solidFill>
            <a:schemeClr val="tx1"/>
          </a:solidFill>
          <a:latin typeface="Georgia" charset="0"/>
        </a:defRPr>
      </a:lvl9pPr>
    </p:titleStyle>
    <p:bodyStyle>
      <a:lvl1pPr marL="377842" indent="-377842" algn="l" rtl="0" eaLnBrk="0" fontAlgn="base" hangingPunct="0">
        <a:spcBef>
          <a:spcPct val="20000"/>
        </a:spcBef>
        <a:spcAft>
          <a:spcPct val="0"/>
        </a:spcAft>
        <a:buClr>
          <a:srgbClr val="76B900"/>
        </a:buClr>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lr>
          <a:srgbClr val="76B900"/>
        </a:buClr>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lr>
          <a:srgbClr val="76B900"/>
        </a:buClr>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lr>
          <a:srgbClr val="76B900"/>
        </a:buClr>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lr>
          <a:srgbClr val="76B900"/>
        </a:buClr>
        <a:buChar char="»"/>
        <a:defRPr sz="2204">
          <a:solidFill>
            <a:srgbClr val="000000"/>
          </a:solidFill>
          <a:latin typeface="+mn-lt"/>
          <a:ea typeface="MS PGothic" pitchFamily="34" charset="-128"/>
        </a:defRPr>
      </a:lvl5pPr>
      <a:lvl6pPr marL="2770838" indent="-251894" algn="l" rtl="0" fontAlgn="base">
        <a:spcBef>
          <a:spcPct val="20000"/>
        </a:spcBef>
        <a:spcAft>
          <a:spcPct val="0"/>
        </a:spcAft>
        <a:buClr>
          <a:srgbClr val="76B900"/>
        </a:buClr>
        <a:buChar char="»"/>
        <a:defRPr sz="2204">
          <a:solidFill>
            <a:schemeClr val="tx1"/>
          </a:solidFill>
          <a:latin typeface="+mn-lt"/>
          <a:ea typeface="ＭＳ Ｐゴシック" charset="-128"/>
        </a:defRPr>
      </a:lvl6pPr>
      <a:lvl7pPr marL="3274626" indent="-251894" algn="l" rtl="0" fontAlgn="base">
        <a:spcBef>
          <a:spcPct val="20000"/>
        </a:spcBef>
        <a:spcAft>
          <a:spcPct val="0"/>
        </a:spcAft>
        <a:buClr>
          <a:srgbClr val="76B900"/>
        </a:buClr>
        <a:buChar char="»"/>
        <a:defRPr sz="2204">
          <a:solidFill>
            <a:schemeClr val="tx1"/>
          </a:solidFill>
          <a:latin typeface="+mn-lt"/>
          <a:ea typeface="ＭＳ Ｐゴシック" charset="-128"/>
        </a:defRPr>
      </a:lvl7pPr>
      <a:lvl8pPr marL="3778415" indent="-251894" algn="l" rtl="0" fontAlgn="base">
        <a:spcBef>
          <a:spcPct val="20000"/>
        </a:spcBef>
        <a:spcAft>
          <a:spcPct val="0"/>
        </a:spcAft>
        <a:buClr>
          <a:srgbClr val="76B900"/>
        </a:buClr>
        <a:buChar char="»"/>
        <a:defRPr sz="2204">
          <a:solidFill>
            <a:schemeClr val="tx1"/>
          </a:solidFill>
          <a:latin typeface="+mn-lt"/>
          <a:ea typeface="ＭＳ Ｐゴシック" charset="-128"/>
        </a:defRPr>
      </a:lvl8pPr>
      <a:lvl9pPr marL="4282204" indent="-251894" algn="l" rtl="0" fontAlgn="base">
        <a:spcBef>
          <a:spcPct val="20000"/>
        </a:spcBef>
        <a:spcAft>
          <a:spcPct val="0"/>
        </a:spcAft>
        <a:buClr>
          <a:srgbClr val="76B900"/>
        </a:buClr>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5414197-4ED0-44D6-ACF8-9A91D841BB45}"/>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Volunteering</a:t>
            </a:r>
          </a:p>
        </p:txBody>
      </p:sp>
      <p:sp>
        <p:nvSpPr>
          <p:cNvPr id="5123" name="Rectangle 3">
            <a:extLst>
              <a:ext uri="{FF2B5EF4-FFF2-40B4-BE49-F238E27FC236}">
                <a16:creationId xmlns:a16="http://schemas.microsoft.com/office/drawing/2014/main" id="{C585235D-E150-4A6E-A3EB-0AA124F0088B}"/>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124" name="Line 7">
            <a:extLst>
              <a:ext uri="{FF2B5EF4-FFF2-40B4-BE49-F238E27FC236}">
                <a16:creationId xmlns:a16="http://schemas.microsoft.com/office/drawing/2014/main" id="{F52AAFD5-76F3-4CEB-92C2-B8BCE6931E72}"/>
              </a:ext>
            </a:extLst>
          </p:cNvPr>
          <p:cNvSpPr>
            <a:spLocks noChangeShapeType="1"/>
          </p:cNvSpPr>
          <p:nvPr/>
        </p:nvSpPr>
        <p:spPr bwMode="auto">
          <a:xfrm>
            <a:off x="0" y="1149218"/>
            <a:ext cx="10693400" cy="0"/>
          </a:xfrm>
          <a:prstGeom prst="line">
            <a:avLst/>
          </a:prstGeom>
          <a:noFill/>
          <a:ln w="127000">
            <a:solidFill>
              <a:srgbClr val="E80649"/>
            </a:solidFill>
            <a:round/>
            <a:headEnd/>
            <a:tailEnd/>
          </a:ln>
          <a:extLst>
            <a:ext uri="{909E8E84-426E-40DD-AFC4-6F175D3DCCD1}">
              <a14:hiddenFill xmlns:a14="http://schemas.microsoft.com/office/drawing/2010/main">
                <a:noFill/>
              </a14:hiddenFill>
            </a:ext>
          </a:extLst>
        </p:spPr>
        <p:txBody>
          <a:bodyPr/>
          <a:lstStyle/>
          <a:p>
            <a:endParaRPr lang="es-ES" sz="1983"/>
          </a:p>
        </p:txBody>
      </p:sp>
    </p:spTree>
    <p:extLst>
      <p:ext uri="{BB962C8B-B14F-4D97-AF65-F5344CB8AC3E}">
        <p14:creationId xmlns:p14="http://schemas.microsoft.com/office/powerpoint/2010/main" val="17178450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3526">
          <a:solidFill>
            <a:srgbClr val="000000"/>
          </a:solidFill>
          <a:latin typeface="+mn-lt"/>
          <a:ea typeface="MS PGothic" pitchFamily="34" charset="-128"/>
          <a:cs typeface="ＭＳ Ｐゴシック" charset="-128"/>
        </a:defRPr>
      </a:lvl1pPr>
      <a:lvl2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chemeClr val="tx1"/>
          </a:solidFill>
          <a:latin typeface="Georgia" charset="0"/>
        </a:defRPr>
      </a:lvl6pPr>
      <a:lvl7pPr marL="1007577" algn="ctr" rtl="0" fontAlgn="base">
        <a:spcBef>
          <a:spcPct val="0"/>
        </a:spcBef>
        <a:spcAft>
          <a:spcPct val="0"/>
        </a:spcAft>
        <a:defRPr sz="3526">
          <a:solidFill>
            <a:schemeClr val="tx1"/>
          </a:solidFill>
          <a:latin typeface="Georgia" charset="0"/>
        </a:defRPr>
      </a:lvl7pPr>
      <a:lvl8pPr marL="1511366" algn="ctr" rtl="0" fontAlgn="base">
        <a:spcBef>
          <a:spcPct val="0"/>
        </a:spcBef>
        <a:spcAft>
          <a:spcPct val="0"/>
        </a:spcAft>
        <a:defRPr sz="3526">
          <a:solidFill>
            <a:schemeClr val="tx1"/>
          </a:solidFill>
          <a:latin typeface="Georgia" charset="0"/>
        </a:defRPr>
      </a:lvl8pPr>
      <a:lvl9pPr marL="2015155" algn="ctr" rtl="0" fontAlgn="base">
        <a:spcBef>
          <a:spcPct val="0"/>
        </a:spcBef>
        <a:spcAft>
          <a:spcPct val="0"/>
        </a:spcAft>
        <a:defRPr sz="3526">
          <a:solidFill>
            <a:schemeClr val="tx1"/>
          </a:solidFill>
          <a:latin typeface="Georgia" charset="0"/>
        </a:defRPr>
      </a:lvl9pPr>
    </p:titleStyle>
    <p:bodyStyle>
      <a:lvl1pPr marL="377842" indent="-377842" algn="l" rtl="0" eaLnBrk="0" fontAlgn="base" hangingPunct="0">
        <a:spcBef>
          <a:spcPct val="20000"/>
        </a:spcBef>
        <a:spcAft>
          <a:spcPct val="0"/>
        </a:spcAft>
        <a:buClr>
          <a:srgbClr val="E80649"/>
        </a:buClr>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lr>
          <a:srgbClr val="E80649"/>
        </a:buClr>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lr>
          <a:srgbClr val="E80649"/>
        </a:buClr>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lr>
          <a:srgbClr val="E80649"/>
        </a:buClr>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lr>
          <a:srgbClr val="E80649"/>
        </a:buClr>
        <a:buChar char="»"/>
        <a:defRPr sz="2204">
          <a:solidFill>
            <a:srgbClr val="000000"/>
          </a:solidFill>
          <a:latin typeface="+mn-lt"/>
          <a:ea typeface="MS PGothic" pitchFamily="34" charset="-128"/>
        </a:defRPr>
      </a:lvl5pPr>
      <a:lvl6pPr marL="2770838" indent="-251894" algn="l" rtl="0" fontAlgn="base">
        <a:spcBef>
          <a:spcPct val="20000"/>
        </a:spcBef>
        <a:spcAft>
          <a:spcPct val="0"/>
        </a:spcAft>
        <a:buClr>
          <a:srgbClr val="E80649"/>
        </a:buClr>
        <a:buChar char="»"/>
        <a:defRPr sz="2204">
          <a:solidFill>
            <a:schemeClr val="tx1"/>
          </a:solidFill>
          <a:latin typeface="+mn-lt"/>
          <a:ea typeface="ＭＳ Ｐゴシック" charset="-128"/>
        </a:defRPr>
      </a:lvl6pPr>
      <a:lvl7pPr marL="3274626" indent="-251894" algn="l" rtl="0" fontAlgn="base">
        <a:spcBef>
          <a:spcPct val="20000"/>
        </a:spcBef>
        <a:spcAft>
          <a:spcPct val="0"/>
        </a:spcAft>
        <a:buClr>
          <a:srgbClr val="E80649"/>
        </a:buClr>
        <a:buChar char="»"/>
        <a:defRPr sz="2204">
          <a:solidFill>
            <a:schemeClr val="tx1"/>
          </a:solidFill>
          <a:latin typeface="+mn-lt"/>
          <a:ea typeface="ＭＳ Ｐゴシック" charset="-128"/>
        </a:defRPr>
      </a:lvl7pPr>
      <a:lvl8pPr marL="3778415" indent="-251894" algn="l" rtl="0" fontAlgn="base">
        <a:spcBef>
          <a:spcPct val="20000"/>
        </a:spcBef>
        <a:spcAft>
          <a:spcPct val="0"/>
        </a:spcAft>
        <a:buClr>
          <a:srgbClr val="E80649"/>
        </a:buClr>
        <a:buChar char="»"/>
        <a:defRPr sz="2204">
          <a:solidFill>
            <a:schemeClr val="tx1"/>
          </a:solidFill>
          <a:latin typeface="+mn-lt"/>
          <a:ea typeface="ＭＳ Ｐゴシック" charset="-128"/>
        </a:defRPr>
      </a:lvl8pPr>
      <a:lvl9pPr marL="4282204" indent="-251894" algn="l" rtl="0" fontAlgn="base">
        <a:spcBef>
          <a:spcPct val="20000"/>
        </a:spcBef>
        <a:spcAft>
          <a:spcPct val="0"/>
        </a:spcAft>
        <a:buClr>
          <a:srgbClr val="E80649"/>
        </a:buClr>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98AE237-A4F1-4D59-886F-1FBBE9CE2A40}"/>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Physical</a:t>
            </a:r>
          </a:p>
        </p:txBody>
      </p:sp>
      <p:sp>
        <p:nvSpPr>
          <p:cNvPr id="6147" name="Rectangle 3">
            <a:extLst>
              <a:ext uri="{FF2B5EF4-FFF2-40B4-BE49-F238E27FC236}">
                <a16:creationId xmlns:a16="http://schemas.microsoft.com/office/drawing/2014/main" id="{8F364FC4-83E2-436E-9B56-9C7A3C871246}"/>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148" name="Line 7">
            <a:extLst>
              <a:ext uri="{FF2B5EF4-FFF2-40B4-BE49-F238E27FC236}">
                <a16:creationId xmlns:a16="http://schemas.microsoft.com/office/drawing/2014/main" id="{BE69526B-F496-4BB5-8A2F-8FEFE7004281}"/>
              </a:ext>
            </a:extLst>
          </p:cNvPr>
          <p:cNvSpPr>
            <a:spLocks noChangeShapeType="1"/>
          </p:cNvSpPr>
          <p:nvPr/>
        </p:nvSpPr>
        <p:spPr bwMode="auto">
          <a:xfrm>
            <a:off x="0" y="1149218"/>
            <a:ext cx="10693400" cy="0"/>
          </a:xfrm>
          <a:prstGeom prst="line">
            <a:avLst/>
          </a:prstGeom>
          <a:noFill/>
          <a:ln w="127000">
            <a:solidFill>
              <a:srgbClr val="FFC726"/>
            </a:solidFill>
            <a:round/>
            <a:headEnd/>
            <a:tailEnd/>
          </a:ln>
          <a:extLst>
            <a:ext uri="{909E8E84-426E-40DD-AFC4-6F175D3DCCD1}">
              <a14:hiddenFill xmlns:a14="http://schemas.microsoft.com/office/drawing/2010/main">
                <a:noFill/>
              </a14:hiddenFill>
            </a:ext>
          </a:extLst>
        </p:spPr>
        <p:txBody>
          <a:bodyPr/>
          <a:lstStyle/>
          <a:p>
            <a:endParaRPr lang="es-ES" sz="1983"/>
          </a:p>
        </p:txBody>
      </p:sp>
    </p:spTree>
    <p:extLst>
      <p:ext uri="{BB962C8B-B14F-4D97-AF65-F5344CB8AC3E}">
        <p14:creationId xmlns:p14="http://schemas.microsoft.com/office/powerpoint/2010/main" val="358528866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3526">
          <a:solidFill>
            <a:srgbClr val="000000"/>
          </a:solidFill>
          <a:latin typeface="+mn-lt"/>
          <a:ea typeface="MS PGothic" pitchFamily="34" charset="-128"/>
          <a:cs typeface="ＭＳ Ｐゴシック" charset="-128"/>
        </a:defRPr>
      </a:lvl1pPr>
      <a:lvl2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chemeClr val="tx1"/>
          </a:solidFill>
          <a:latin typeface="Georgia" charset="0"/>
        </a:defRPr>
      </a:lvl6pPr>
      <a:lvl7pPr marL="1007577" algn="ctr" rtl="0" fontAlgn="base">
        <a:spcBef>
          <a:spcPct val="0"/>
        </a:spcBef>
        <a:spcAft>
          <a:spcPct val="0"/>
        </a:spcAft>
        <a:defRPr sz="3526">
          <a:solidFill>
            <a:schemeClr val="tx1"/>
          </a:solidFill>
          <a:latin typeface="Georgia" charset="0"/>
        </a:defRPr>
      </a:lvl7pPr>
      <a:lvl8pPr marL="1511366" algn="ctr" rtl="0" fontAlgn="base">
        <a:spcBef>
          <a:spcPct val="0"/>
        </a:spcBef>
        <a:spcAft>
          <a:spcPct val="0"/>
        </a:spcAft>
        <a:defRPr sz="3526">
          <a:solidFill>
            <a:schemeClr val="tx1"/>
          </a:solidFill>
          <a:latin typeface="Georgia" charset="0"/>
        </a:defRPr>
      </a:lvl8pPr>
      <a:lvl9pPr marL="2015155" algn="ctr" rtl="0" fontAlgn="base">
        <a:spcBef>
          <a:spcPct val="0"/>
        </a:spcBef>
        <a:spcAft>
          <a:spcPct val="0"/>
        </a:spcAft>
        <a:defRPr sz="3526">
          <a:solidFill>
            <a:schemeClr val="tx1"/>
          </a:solidFill>
          <a:latin typeface="Georgia" charset="0"/>
        </a:defRPr>
      </a:lvl9pPr>
    </p:titleStyle>
    <p:bodyStyle>
      <a:lvl1pPr marL="377842" indent="-377842" algn="l" rtl="0" eaLnBrk="0" fontAlgn="base" hangingPunct="0">
        <a:spcBef>
          <a:spcPct val="20000"/>
        </a:spcBef>
        <a:spcAft>
          <a:spcPct val="0"/>
        </a:spcAft>
        <a:buClr>
          <a:srgbClr val="FFC726"/>
        </a:buClr>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lr>
          <a:srgbClr val="FFC726"/>
        </a:buClr>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lr>
          <a:srgbClr val="FFC726"/>
        </a:buClr>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lr>
          <a:srgbClr val="FFC726"/>
        </a:buClr>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lr>
          <a:srgbClr val="FFC726"/>
        </a:buClr>
        <a:buChar char="»"/>
        <a:defRPr sz="2204">
          <a:solidFill>
            <a:srgbClr val="000000"/>
          </a:solidFill>
          <a:latin typeface="+mn-lt"/>
          <a:ea typeface="MS PGothic" pitchFamily="34" charset="-128"/>
        </a:defRPr>
      </a:lvl5pPr>
      <a:lvl6pPr marL="2770838" indent="-251894" algn="l" rtl="0" fontAlgn="base">
        <a:spcBef>
          <a:spcPct val="20000"/>
        </a:spcBef>
        <a:spcAft>
          <a:spcPct val="0"/>
        </a:spcAft>
        <a:buClr>
          <a:srgbClr val="FFC726"/>
        </a:buClr>
        <a:buChar char="»"/>
        <a:defRPr sz="2204">
          <a:solidFill>
            <a:schemeClr val="tx1"/>
          </a:solidFill>
          <a:latin typeface="+mn-lt"/>
          <a:ea typeface="ＭＳ Ｐゴシック" charset="-128"/>
        </a:defRPr>
      </a:lvl6pPr>
      <a:lvl7pPr marL="3274626" indent="-251894" algn="l" rtl="0" fontAlgn="base">
        <a:spcBef>
          <a:spcPct val="20000"/>
        </a:spcBef>
        <a:spcAft>
          <a:spcPct val="0"/>
        </a:spcAft>
        <a:buClr>
          <a:srgbClr val="FFC726"/>
        </a:buClr>
        <a:buChar char="»"/>
        <a:defRPr sz="2204">
          <a:solidFill>
            <a:schemeClr val="tx1"/>
          </a:solidFill>
          <a:latin typeface="+mn-lt"/>
          <a:ea typeface="ＭＳ Ｐゴシック" charset="-128"/>
        </a:defRPr>
      </a:lvl7pPr>
      <a:lvl8pPr marL="3778415" indent="-251894" algn="l" rtl="0" fontAlgn="base">
        <a:spcBef>
          <a:spcPct val="20000"/>
        </a:spcBef>
        <a:spcAft>
          <a:spcPct val="0"/>
        </a:spcAft>
        <a:buClr>
          <a:srgbClr val="FFC726"/>
        </a:buClr>
        <a:buChar char="»"/>
        <a:defRPr sz="2204">
          <a:solidFill>
            <a:schemeClr val="tx1"/>
          </a:solidFill>
          <a:latin typeface="+mn-lt"/>
          <a:ea typeface="ＭＳ Ｐゴシック" charset="-128"/>
        </a:defRPr>
      </a:lvl8pPr>
      <a:lvl9pPr marL="4282204" indent="-251894" algn="l" rtl="0" fontAlgn="base">
        <a:spcBef>
          <a:spcPct val="20000"/>
        </a:spcBef>
        <a:spcAft>
          <a:spcPct val="0"/>
        </a:spcAft>
        <a:buClr>
          <a:srgbClr val="FFC726"/>
        </a:buClr>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1DAC0EC-42E1-41DB-BFC9-19AD666D4439}"/>
              </a:ext>
            </a:extLst>
          </p:cNvPr>
          <p:cNvSpPr>
            <a:spLocks noGrp="1" noChangeArrowheads="1"/>
          </p:cNvSpPr>
          <p:nvPr>
            <p:ph type="title"/>
          </p:nvPr>
        </p:nvSpPr>
        <p:spPr bwMode="auto">
          <a:xfrm>
            <a:off x="293326" y="1"/>
            <a:ext cx="10106748" cy="115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Skills</a:t>
            </a:r>
          </a:p>
        </p:txBody>
      </p:sp>
      <p:sp>
        <p:nvSpPr>
          <p:cNvPr id="7171" name="Rectangle 3">
            <a:extLst>
              <a:ext uri="{FF2B5EF4-FFF2-40B4-BE49-F238E27FC236}">
                <a16:creationId xmlns:a16="http://schemas.microsoft.com/office/drawing/2014/main" id="{C58ECA74-43F9-4729-9492-00142233A3E4}"/>
              </a:ext>
            </a:extLst>
          </p:cNvPr>
          <p:cNvSpPr>
            <a:spLocks noGrp="1" noChangeArrowheads="1"/>
          </p:cNvSpPr>
          <p:nvPr>
            <p:ph type="body" idx="1"/>
          </p:nvPr>
        </p:nvSpPr>
        <p:spPr bwMode="auto">
          <a:xfrm>
            <a:off x="293326" y="1387109"/>
            <a:ext cx="10106748" cy="615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172" name="Line 7">
            <a:extLst>
              <a:ext uri="{FF2B5EF4-FFF2-40B4-BE49-F238E27FC236}">
                <a16:creationId xmlns:a16="http://schemas.microsoft.com/office/drawing/2014/main" id="{4ED4D78B-BAA0-409B-B8A6-7287880BD215}"/>
              </a:ext>
            </a:extLst>
          </p:cNvPr>
          <p:cNvSpPr>
            <a:spLocks noChangeShapeType="1"/>
          </p:cNvSpPr>
          <p:nvPr/>
        </p:nvSpPr>
        <p:spPr bwMode="auto">
          <a:xfrm>
            <a:off x="0" y="1149218"/>
            <a:ext cx="10693400" cy="0"/>
          </a:xfrm>
          <a:prstGeom prst="line">
            <a:avLst/>
          </a:prstGeom>
          <a:noFill/>
          <a:ln w="127000">
            <a:solidFill>
              <a:srgbClr val="0082D1"/>
            </a:solidFill>
            <a:round/>
            <a:headEnd/>
            <a:tailEnd/>
          </a:ln>
          <a:extLst>
            <a:ext uri="{909E8E84-426E-40DD-AFC4-6F175D3DCCD1}">
              <a14:hiddenFill xmlns:a14="http://schemas.microsoft.com/office/drawing/2010/main">
                <a:noFill/>
              </a14:hiddenFill>
            </a:ext>
          </a:extLst>
        </p:spPr>
        <p:txBody>
          <a:bodyPr/>
          <a:lstStyle/>
          <a:p>
            <a:endParaRPr lang="es-ES" sz="1983"/>
          </a:p>
        </p:txBody>
      </p:sp>
    </p:spTree>
    <p:extLst>
      <p:ext uri="{BB962C8B-B14F-4D97-AF65-F5344CB8AC3E}">
        <p14:creationId xmlns:p14="http://schemas.microsoft.com/office/powerpoint/2010/main" val="13862012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3526">
          <a:solidFill>
            <a:srgbClr val="000000"/>
          </a:solidFill>
          <a:latin typeface="+mn-lt"/>
          <a:ea typeface="MS PGothic" pitchFamily="34" charset="-128"/>
          <a:cs typeface="ＭＳ Ｐゴシック" charset="-128"/>
        </a:defRPr>
      </a:lvl1pPr>
      <a:lvl2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2pPr>
      <a:lvl3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3pPr>
      <a:lvl4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4pPr>
      <a:lvl5pPr algn="ctr" rtl="0" eaLnBrk="0" fontAlgn="base" hangingPunct="0">
        <a:spcBef>
          <a:spcPct val="0"/>
        </a:spcBef>
        <a:spcAft>
          <a:spcPct val="0"/>
        </a:spcAft>
        <a:defRPr sz="3526">
          <a:solidFill>
            <a:srgbClr val="000000"/>
          </a:solidFill>
          <a:latin typeface="Arial" pitchFamily="34" charset="0"/>
          <a:ea typeface="MS PGothic" pitchFamily="34" charset="-128"/>
          <a:cs typeface="ＭＳ Ｐゴシック" charset="-128"/>
        </a:defRPr>
      </a:lvl5pPr>
      <a:lvl6pPr marL="503789" algn="ctr" rtl="0" fontAlgn="base">
        <a:spcBef>
          <a:spcPct val="0"/>
        </a:spcBef>
        <a:spcAft>
          <a:spcPct val="0"/>
        </a:spcAft>
        <a:defRPr sz="3526">
          <a:solidFill>
            <a:schemeClr val="tx1"/>
          </a:solidFill>
          <a:latin typeface="Georgia" charset="0"/>
        </a:defRPr>
      </a:lvl6pPr>
      <a:lvl7pPr marL="1007577" algn="ctr" rtl="0" fontAlgn="base">
        <a:spcBef>
          <a:spcPct val="0"/>
        </a:spcBef>
        <a:spcAft>
          <a:spcPct val="0"/>
        </a:spcAft>
        <a:defRPr sz="3526">
          <a:solidFill>
            <a:schemeClr val="tx1"/>
          </a:solidFill>
          <a:latin typeface="Georgia" charset="0"/>
        </a:defRPr>
      </a:lvl7pPr>
      <a:lvl8pPr marL="1511366" algn="ctr" rtl="0" fontAlgn="base">
        <a:spcBef>
          <a:spcPct val="0"/>
        </a:spcBef>
        <a:spcAft>
          <a:spcPct val="0"/>
        </a:spcAft>
        <a:defRPr sz="3526">
          <a:solidFill>
            <a:schemeClr val="tx1"/>
          </a:solidFill>
          <a:latin typeface="Georgia" charset="0"/>
        </a:defRPr>
      </a:lvl8pPr>
      <a:lvl9pPr marL="2015155" algn="ctr" rtl="0" fontAlgn="base">
        <a:spcBef>
          <a:spcPct val="0"/>
        </a:spcBef>
        <a:spcAft>
          <a:spcPct val="0"/>
        </a:spcAft>
        <a:defRPr sz="3526">
          <a:solidFill>
            <a:schemeClr val="tx1"/>
          </a:solidFill>
          <a:latin typeface="Georgia" charset="0"/>
        </a:defRPr>
      </a:lvl9pPr>
    </p:titleStyle>
    <p:bodyStyle>
      <a:lvl1pPr marL="377842" indent="-377842" algn="l" rtl="0" eaLnBrk="0" fontAlgn="base" hangingPunct="0">
        <a:spcBef>
          <a:spcPct val="20000"/>
        </a:spcBef>
        <a:spcAft>
          <a:spcPct val="0"/>
        </a:spcAft>
        <a:buClr>
          <a:srgbClr val="0082D1"/>
        </a:buClr>
        <a:buChar char="•"/>
        <a:defRPr sz="3085">
          <a:solidFill>
            <a:srgbClr val="000000"/>
          </a:solidFill>
          <a:latin typeface="+mn-lt"/>
          <a:ea typeface="MS PGothic" pitchFamily="34" charset="-128"/>
          <a:cs typeface="ＭＳ Ｐゴシック" charset="-128"/>
        </a:defRPr>
      </a:lvl1pPr>
      <a:lvl2pPr marL="818657" indent="-314868" algn="l" rtl="0" eaLnBrk="0" fontAlgn="base" hangingPunct="0">
        <a:spcBef>
          <a:spcPct val="20000"/>
        </a:spcBef>
        <a:spcAft>
          <a:spcPct val="0"/>
        </a:spcAft>
        <a:buClr>
          <a:srgbClr val="0082D1"/>
        </a:buClr>
        <a:buChar char="–"/>
        <a:defRPr sz="2865">
          <a:solidFill>
            <a:srgbClr val="000000"/>
          </a:solidFill>
          <a:latin typeface="+mn-lt"/>
          <a:ea typeface="MS PGothic" pitchFamily="34" charset="-128"/>
        </a:defRPr>
      </a:lvl2pPr>
      <a:lvl3pPr marL="1259472" indent="-251894" algn="l" rtl="0" eaLnBrk="0" fontAlgn="base" hangingPunct="0">
        <a:spcBef>
          <a:spcPct val="20000"/>
        </a:spcBef>
        <a:spcAft>
          <a:spcPct val="0"/>
        </a:spcAft>
        <a:buClr>
          <a:srgbClr val="0082D1"/>
        </a:buClr>
        <a:buChar char="•"/>
        <a:defRPr sz="2645">
          <a:solidFill>
            <a:srgbClr val="000000"/>
          </a:solidFill>
          <a:latin typeface="+mn-lt"/>
          <a:ea typeface="MS PGothic" pitchFamily="34" charset="-128"/>
        </a:defRPr>
      </a:lvl3pPr>
      <a:lvl4pPr marL="1763260" indent="-251894" algn="l" rtl="0" eaLnBrk="0" fontAlgn="base" hangingPunct="0">
        <a:spcBef>
          <a:spcPct val="20000"/>
        </a:spcBef>
        <a:spcAft>
          <a:spcPct val="0"/>
        </a:spcAft>
        <a:buClr>
          <a:srgbClr val="0082D1"/>
        </a:buClr>
        <a:buChar char="–"/>
        <a:defRPr sz="2204">
          <a:solidFill>
            <a:srgbClr val="000000"/>
          </a:solidFill>
          <a:latin typeface="+mn-lt"/>
          <a:ea typeface="MS PGothic" pitchFamily="34" charset="-128"/>
        </a:defRPr>
      </a:lvl4pPr>
      <a:lvl5pPr marL="2267049" indent="-251894" algn="l" rtl="0" eaLnBrk="0" fontAlgn="base" hangingPunct="0">
        <a:spcBef>
          <a:spcPct val="20000"/>
        </a:spcBef>
        <a:spcAft>
          <a:spcPct val="0"/>
        </a:spcAft>
        <a:buClr>
          <a:srgbClr val="0082D1"/>
        </a:buClr>
        <a:buChar char="»"/>
        <a:defRPr sz="2204">
          <a:solidFill>
            <a:srgbClr val="000000"/>
          </a:solidFill>
          <a:latin typeface="+mn-lt"/>
          <a:ea typeface="MS PGothic" pitchFamily="34" charset="-128"/>
        </a:defRPr>
      </a:lvl5pPr>
      <a:lvl6pPr marL="2770838" indent="-251894" algn="l" rtl="0" fontAlgn="base">
        <a:spcBef>
          <a:spcPct val="20000"/>
        </a:spcBef>
        <a:spcAft>
          <a:spcPct val="0"/>
        </a:spcAft>
        <a:buClr>
          <a:srgbClr val="0082D1"/>
        </a:buClr>
        <a:buChar char="»"/>
        <a:defRPr sz="2204">
          <a:solidFill>
            <a:schemeClr val="tx1"/>
          </a:solidFill>
          <a:latin typeface="+mn-lt"/>
          <a:ea typeface="ＭＳ Ｐゴシック" charset="-128"/>
        </a:defRPr>
      </a:lvl6pPr>
      <a:lvl7pPr marL="3274626" indent="-251894" algn="l" rtl="0" fontAlgn="base">
        <a:spcBef>
          <a:spcPct val="20000"/>
        </a:spcBef>
        <a:spcAft>
          <a:spcPct val="0"/>
        </a:spcAft>
        <a:buClr>
          <a:srgbClr val="0082D1"/>
        </a:buClr>
        <a:buChar char="»"/>
        <a:defRPr sz="2204">
          <a:solidFill>
            <a:schemeClr val="tx1"/>
          </a:solidFill>
          <a:latin typeface="+mn-lt"/>
          <a:ea typeface="ＭＳ Ｐゴシック" charset="-128"/>
        </a:defRPr>
      </a:lvl7pPr>
      <a:lvl8pPr marL="3778415" indent="-251894" algn="l" rtl="0" fontAlgn="base">
        <a:spcBef>
          <a:spcPct val="20000"/>
        </a:spcBef>
        <a:spcAft>
          <a:spcPct val="0"/>
        </a:spcAft>
        <a:buClr>
          <a:srgbClr val="0082D1"/>
        </a:buClr>
        <a:buChar char="»"/>
        <a:defRPr sz="2204">
          <a:solidFill>
            <a:schemeClr val="tx1"/>
          </a:solidFill>
          <a:latin typeface="+mn-lt"/>
          <a:ea typeface="ＭＳ Ｐゴシック" charset="-128"/>
        </a:defRPr>
      </a:lvl8pPr>
      <a:lvl9pPr marL="4282204" indent="-251894" algn="l" rtl="0" fontAlgn="base">
        <a:spcBef>
          <a:spcPct val="20000"/>
        </a:spcBef>
        <a:spcAft>
          <a:spcPct val="0"/>
        </a:spcAft>
        <a:buClr>
          <a:srgbClr val="0082D1"/>
        </a:buClr>
        <a:buChar char="»"/>
        <a:defRPr sz="2204">
          <a:solidFill>
            <a:schemeClr val="tx1"/>
          </a:solidFill>
          <a:latin typeface="+mn-lt"/>
          <a:ea typeface="ＭＳ Ｐゴシック" charset="-128"/>
        </a:defRPr>
      </a:lvl9pPr>
    </p:bodyStyle>
    <p:otherStyle>
      <a:defPPr>
        <a:defRPr lang="en-US"/>
      </a:defPPr>
      <a:lvl1pPr marL="0" algn="l" defTabSz="503789" rtl="0" eaLnBrk="1" latinLnBrk="0" hangingPunct="1">
        <a:defRPr sz="1983" kern="1200">
          <a:solidFill>
            <a:schemeClr val="tx1"/>
          </a:solidFill>
          <a:latin typeface="+mn-lt"/>
          <a:ea typeface="+mn-ea"/>
          <a:cs typeface="+mn-cs"/>
        </a:defRPr>
      </a:lvl1pPr>
      <a:lvl2pPr marL="503789" algn="l" defTabSz="503789" rtl="0" eaLnBrk="1" latinLnBrk="0" hangingPunct="1">
        <a:defRPr sz="1983" kern="1200">
          <a:solidFill>
            <a:schemeClr val="tx1"/>
          </a:solidFill>
          <a:latin typeface="+mn-lt"/>
          <a:ea typeface="+mn-ea"/>
          <a:cs typeface="+mn-cs"/>
        </a:defRPr>
      </a:lvl2pPr>
      <a:lvl3pPr marL="1007577" algn="l" defTabSz="503789" rtl="0" eaLnBrk="1" latinLnBrk="0" hangingPunct="1">
        <a:defRPr sz="1983" kern="1200">
          <a:solidFill>
            <a:schemeClr val="tx1"/>
          </a:solidFill>
          <a:latin typeface="+mn-lt"/>
          <a:ea typeface="+mn-ea"/>
          <a:cs typeface="+mn-cs"/>
        </a:defRPr>
      </a:lvl3pPr>
      <a:lvl4pPr marL="1511366" algn="l" defTabSz="503789" rtl="0" eaLnBrk="1" latinLnBrk="0" hangingPunct="1">
        <a:defRPr sz="1983" kern="1200">
          <a:solidFill>
            <a:schemeClr val="tx1"/>
          </a:solidFill>
          <a:latin typeface="+mn-lt"/>
          <a:ea typeface="+mn-ea"/>
          <a:cs typeface="+mn-cs"/>
        </a:defRPr>
      </a:lvl4pPr>
      <a:lvl5pPr marL="2015155" algn="l" defTabSz="503789" rtl="0" eaLnBrk="1" latinLnBrk="0" hangingPunct="1">
        <a:defRPr sz="1983" kern="1200">
          <a:solidFill>
            <a:schemeClr val="tx1"/>
          </a:solidFill>
          <a:latin typeface="+mn-lt"/>
          <a:ea typeface="+mn-ea"/>
          <a:cs typeface="+mn-cs"/>
        </a:defRPr>
      </a:lvl5pPr>
      <a:lvl6pPr marL="2518943" algn="l" defTabSz="503789" rtl="0" eaLnBrk="1" latinLnBrk="0" hangingPunct="1">
        <a:defRPr sz="1983" kern="1200">
          <a:solidFill>
            <a:schemeClr val="tx1"/>
          </a:solidFill>
          <a:latin typeface="+mn-lt"/>
          <a:ea typeface="+mn-ea"/>
          <a:cs typeface="+mn-cs"/>
        </a:defRPr>
      </a:lvl6pPr>
      <a:lvl7pPr marL="3022732" algn="l" defTabSz="503789" rtl="0" eaLnBrk="1" latinLnBrk="0" hangingPunct="1">
        <a:defRPr sz="1983" kern="1200">
          <a:solidFill>
            <a:schemeClr val="tx1"/>
          </a:solidFill>
          <a:latin typeface="+mn-lt"/>
          <a:ea typeface="+mn-ea"/>
          <a:cs typeface="+mn-cs"/>
        </a:defRPr>
      </a:lvl7pPr>
      <a:lvl8pPr marL="3526521" algn="l" defTabSz="503789" rtl="0" eaLnBrk="1" latinLnBrk="0" hangingPunct="1">
        <a:defRPr sz="1983" kern="1200">
          <a:solidFill>
            <a:schemeClr val="tx1"/>
          </a:solidFill>
          <a:latin typeface="+mn-lt"/>
          <a:ea typeface="+mn-ea"/>
          <a:cs typeface="+mn-cs"/>
        </a:defRPr>
      </a:lvl8pPr>
      <a:lvl9pPr marL="4030309" algn="l" defTabSz="503789"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hyperlink" Target="http://www.dofe.org/en/content/cms/Doing_your_DofE/What_is_a_DofE_prog/Levels/Bronze/Bronze.aspx"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dofe.org/assessor"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20.jpeg"/><Relationship Id="rId5" Type="http://schemas.openxmlformats.org/officeDocument/2006/relationships/image" Target="../media/image18.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27227" y="0"/>
            <a:ext cx="10711928"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6" name="Shape 76"/>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7" name="Shape 77"/>
          <p:cNvSpPr/>
          <p:nvPr/>
        </p:nvSpPr>
        <p:spPr>
          <a:xfrm>
            <a:off x="254000" y="2770106"/>
            <a:ext cx="10125394" cy="409168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2AF177B-B250-411F-B17E-01FA48903044}"/>
              </a:ext>
            </a:extLst>
          </p:cNvPr>
          <p:cNvSpPr>
            <a:spLocks noGrp="1" noChangeArrowheads="1"/>
          </p:cNvSpPr>
          <p:nvPr>
            <p:ph type="title"/>
          </p:nvPr>
        </p:nvSpPr>
        <p:spPr/>
        <p:txBody>
          <a:bodyPr/>
          <a:lstStyle/>
          <a:p>
            <a:pPr algn="r" eaLnBrk="1" hangingPunct="1"/>
            <a:br>
              <a:rPr lang="en-GB" altLang="en-US">
                <a:solidFill>
                  <a:schemeClr val="tx1"/>
                </a:solidFill>
                <a:latin typeface="Calibri" panose="020F0502020204030204" pitchFamily="34" charset="0"/>
                <a:cs typeface="Calibri" panose="020F0502020204030204" pitchFamily="34" charset="0"/>
              </a:rPr>
            </a:br>
            <a:r>
              <a:rPr lang="en-GB" altLang="en-US" b="1">
                <a:solidFill>
                  <a:schemeClr val="tx1"/>
                </a:solidFill>
                <a:latin typeface="Calibri" panose="020F0502020204030204" pitchFamily="34" charset="0"/>
                <a:cs typeface="Calibri" panose="020F0502020204030204" pitchFamily="34" charset="0"/>
              </a:rPr>
              <a:t>Physical categories</a:t>
            </a:r>
          </a:p>
        </p:txBody>
      </p:sp>
      <p:sp>
        <p:nvSpPr>
          <p:cNvPr id="39939" name="Rectangle 37">
            <a:extLst>
              <a:ext uri="{FF2B5EF4-FFF2-40B4-BE49-F238E27FC236}">
                <a16:creationId xmlns:a16="http://schemas.microsoft.com/office/drawing/2014/main" id="{DDEAFF29-D3E9-48D1-9B9E-4674BA398650}"/>
              </a:ext>
            </a:extLst>
          </p:cNvPr>
          <p:cNvSpPr>
            <a:spLocks noGrp="1" noChangeArrowheads="1"/>
          </p:cNvSpPr>
          <p:nvPr>
            <p:ph type="body" sz="half" idx="1"/>
          </p:nvPr>
        </p:nvSpPr>
        <p:spPr/>
        <p:txBody>
          <a:bodyPr/>
          <a:lstStyle/>
          <a:p>
            <a:pPr eaLnBrk="1" hangingPunct="1"/>
            <a:r>
              <a:rPr lang="en-GB" altLang="en-US">
                <a:solidFill>
                  <a:schemeClr val="tx1"/>
                </a:solidFill>
                <a:latin typeface="Calibri" panose="020F0502020204030204" pitchFamily="34" charset="0"/>
                <a:cs typeface="Calibri" panose="020F0502020204030204" pitchFamily="34" charset="0"/>
              </a:rPr>
              <a:t>Team sports		</a:t>
            </a:r>
          </a:p>
          <a:p>
            <a:pPr eaLnBrk="1" hangingPunct="1"/>
            <a:r>
              <a:rPr lang="en-GB" altLang="en-US">
                <a:solidFill>
                  <a:schemeClr val="tx1"/>
                </a:solidFill>
                <a:latin typeface="Calibri" panose="020F0502020204030204" pitchFamily="34" charset="0"/>
                <a:cs typeface="Calibri" panose="020F0502020204030204" pitchFamily="34" charset="0"/>
              </a:rPr>
              <a:t>Individual sports</a:t>
            </a:r>
          </a:p>
          <a:p>
            <a:pPr eaLnBrk="1" hangingPunct="1"/>
            <a:r>
              <a:rPr lang="en-GB" altLang="en-US">
                <a:solidFill>
                  <a:schemeClr val="tx1"/>
                </a:solidFill>
                <a:latin typeface="Calibri" panose="020F0502020204030204" pitchFamily="34" charset="0"/>
                <a:cs typeface="Calibri" panose="020F0502020204030204" pitchFamily="34" charset="0"/>
              </a:rPr>
              <a:t>Water sports</a:t>
            </a:r>
          </a:p>
          <a:p>
            <a:pPr eaLnBrk="1" hangingPunct="1"/>
            <a:r>
              <a:rPr lang="en-GB" altLang="en-US">
                <a:solidFill>
                  <a:schemeClr val="tx1"/>
                </a:solidFill>
                <a:latin typeface="Calibri" panose="020F0502020204030204" pitchFamily="34" charset="0"/>
                <a:cs typeface="Calibri" panose="020F0502020204030204" pitchFamily="34" charset="0"/>
              </a:rPr>
              <a:t>Racquet sports</a:t>
            </a:r>
          </a:p>
        </p:txBody>
      </p:sp>
      <p:sp>
        <p:nvSpPr>
          <p:cNvPr id="39940" name="Rectangle 38">
            <a:extLst>
              <a:ext uri="{FF2B5EF4-FFF2-40B4-BE49-F238E27FC236}">
                <a16:creationId xmlns:a16="http://schemas.microsoft.com/office/drawing/2014/main" id="{E989FC1F-9DC2-47BD-AAB1-199C50C0C56D}"/>
              </a:ext>
            </a:extLst>
          </p:cNvPr>
          <p:cNvSpPr>
            <a:spLocks noGrp="1" noChangeArrowheads="1"/>
          </p:cNvSpPr>
          <p:nvPr>
            <p:ph type="body" sz="half" idx="2"/>
          </p:nvPr>
        </p:nvSpPr>
        <p:spPr/>
        <p:txBody>
          <a:bodyPr/>
          <a:lstStyle/>
          <a:p>
            <a:pPr eaLnBrk="1" hangingPunct="1"/>
            <a:r>
              <a:rPr lang="en-GB" altLang="en-US">
                <a:solidFill>
                  <a:schemeClr val="tx1"/>
                </a:solidFill>
                <a:latin typeface="Calibri" panose="020F0502020204030204" pitchFamily="34" charset="0"/>
                <a:cs typeface="Calibri" panose="020F0502020204030204" pitchFamily="34" charset="0"/>
              </a:rPr>
              <a:t>Dance</a:t>
            </a:r>
          </a:p>
          <a:p>
            <a:pPr eaLnBrk="1" hangingPunct="1"/>
            <a:r>
              <a:rPr lang="en-GB" altLang="en-US">
                <a:solidFill>
                  <a:schemeClr val="tx1"/>
                </a:solidFill>
                <a:latin typeface="Calibri" panose="020F0502020204030204" pitchFamily="34" charset="0"/>
                <a:cs typeface="Calibri" panose="020F0502020204030204" pitchFamily="34" charset="0"/>
              </a:rPr>
              <a:t>Fitness</a:t>
            </a:r>
          </a:p>
          <a:p>
            <a:pPr eaLnBrk="1" hangingPunct="1"/>
            <a:r>
              <a:rPr lang="en-GB" altLang="en-US">
                <a:solidFill>
                  <a:schemeClr val="tx1"/>
                </a:solidFill>
                <a:latin typeface="Calibri" panose="020F0502020204030204" pitchFamily="34" charset="0"/>
                <a:cs typeface="Calibri" panose="020F0502020204030204" pitchFamily="34" charset="0"/>
              </a:rPr>
              <a:t>Extreme sports</a:t>
            </a:r>
          </a:p>
          <a:p>
            <a:pPr eaLnBrk="1" hangingPunct="1"/>
            <a:r>
              <a:rPr lang="en-GB" altLang="en-US">
                <a:solidFill>
                  <a:schemeClr val="tx1"/>
                </a:solidFill>
                <a:latin typeface="Calibri" panose="020F0502020204030204" pitchFamily="34" charset="0"/>
                <a:cs typeface="Calibri" panose="020F0502020204030204" pitchFamily="34" charset="0"/>
              </a:rPr>
              <a:t>Martial arts</a:t>
            </a:r>
          </a:p>
        </p:txBody>
      </p:sp>
      <p:pic>
        <p:nvPicPr>
          <p:cNvPr id="39941" name="Picture 31" descr="Mountain bike small">
            <a:extLst>
              <a:ext uri="{FF2B5EF4-FFF2-40B4-BE49-F238E27FC236}">
                <a16:creationId xmlns:a16="http://schemas.microsoft.com/office/drawing/2014/main" id="{F31EEA7C-AB1C-471C-B04B-19D53B80D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0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2" descr="PR">
            <a:extLst>
              <a:ext uri="{FF2B5EF4-FFF2-40B4-BE49-F238E27FC236}">
                <a16:creationId xmlns:a16="http://schemas.microsoft.com/office/drawing/2014/main" id="{7AA2D00C-3F78-4D4F-B45C-CA3266B80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098"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3" descr="prev94 small]">
            <a:extLst>
              <a:ext uri="{FF2B5EF4-FFF2-40B4-BE49-F238E27FC236}">
                <a16:creationId xmlns:a16="http://schemas.microsoft.com/office/drawing/2014/main" id="{1ABCDC0E-09CA-4F83-B7FF-DC97C500D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14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34" descr="PR">
            <a:extLst>
              <a:ext uri="{FF2B5EF4-FFF2-40B4-BE49-F238E27FC236}">
                <a16:creationId xmlns:a16="http://schemas.microsoft.com/office/drawing/2014/main" id="{7B3D40A9-2D36-427C-8F47-E8387C19E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436" y="5630643"/>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35" descr="prev3 small">
            <a:extLst>
              <a:ext uri="{FF2B5EF4-FFF2-40B4-BE49-F238E27FC236}">
                <a16:creationId xmlns:a16="http://schemas.microsoft.com/office/drawing/2014/main" id="{FAA817A8-575E-4429-890E-20332633CD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9731"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Rectangle 1">
            <a:extLst>
              <a:ext uri="{FF2B5EF4-FFF2-40B4-BE49-F238E27FC236}">
                <a16:creationId xmlns:a16="http://schemas.microsoft.com/office/drawing/2014/main" id="{42195A81-6311-4AB0-A1D8-3CD304706BCA}"/>
              </a:ext>
            </a:extLst>
          </p:cNvPr>
          <p:cNvSpPr>
            <a:spLocks noChangeArrowheads="1"/>
          </p:cNvSpPr>
          <p:nvPr/>
        </p:nvSpPr>
        <p:spPr bwMode="auto">
          <a:xfrm>
            <a:off x="531182" y="4105349"/>
            <a:ext cx="9798961" cy="1788182"/>
          </a:xfrm>
          <a:prstGeom prst="rect">
            <a:avLst/>
          </a:prstGeom>
          <a:noFill/>
          <a:ln>
            <a:noFill/>
          </a:ln>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0" marR="0" lvl="0" indent="0" algn="l" defTabSz="1007577" rtl="0" eaLnBrk="1" fontAlgn="base" latinLnBrk="0" hangingPunct="1">
              <a:lnSpc>
                <a:spcPct val="100000"/>
              </a:lnSpc>
              <a:spcBef>
                <a:spcPct val="0"/>
              </a:spcBef>
              <a:spcAft>
                <a:spcPct val="0"/>
              </a:spcAft>
              <a:buClrTx/>
              <a:buSzTx/>
              <a:buFontTx/>
              <a:buNone/>
              <a:tabLst/>
              <a:defRPr/>
            </a:pPr>
            <a:r>
              <a:rPr kumimoji="0" lang="en-GB" altLang="en-US" sz="2645" b="1"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Who can assess me? </a:t>
            </a:r>
            <a:r>
              <a:rPr kumimoji="0" lang="en-GB" altLang="en-US" sz="264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e.g</a:t>
            </a:r>
            <a:r>
              <a:rPr kumimoji="0" lang="en-GB" altLang="en-US" sz="264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PE Teacher, Coach, Friend of the family (who ideally has some knowledge of the sport)</a:t>
            </a:r>
          </a:p>
          <a:p>
            <a:pPr marL="0" indent="0" eaLnBrk="1" hangingPunct="1">
              <a:buNone/>
              <a:defRPr/>
            </a:pPr>
            <a:r>
              <a:rPr kumimoji="0" lang="en-GB" altLang="en-US" sz="2645" b="1"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How much do I need to do? </a:t>
            </a:r>
            <a:r>
              <a:rPr lang="en-GB" altLang="en-US" sz="2645">
                <a:latin typeface="Calibri" panose="020F0502020204030204" pitchFamily="34" charset="0"/>
                <a:cs typeface="Calibri" panose="020F0502020204030204" pitchFamily="34" charset="0"/>
              </a:rPr>
              <a:t>1hr per week minimum</a:t>
            </a:r>
          </a:p>
          <a:p>
            <a:pPr marL="0" marR="0" lvl="0" indent="0" algn="l" defTabSz="1007577" rtl="0" eaLnBrk="1" fontAlgn="base" latinLnBrk="0" hangingPunct="1">
              <a:lnSpc>
                <a:spcPct val="100000"/>
              </a:lnSpc>
              <a:spcBef>
                <a:spcPct val="0"/>
              </a:spcBef>
              <a:spcAft>
                <a:spcPct val="0"/>
              </a:spcAft>
              <a:buClrTx/>
              <a:buSzTx/>
              <a:buFontTx/>
              <a:buNone/>
              <a:tabLst/>
              <a:defRPr/>
            </a:pPr>
            <a:endParaRPr kumimoji="0" lang="en-GB" altLang="en-U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endParaRPr>
          </a:p>
        </p:txBody>
      </p:sp>
    </p:spTree>
    <p:extLst>
      <p:ext uri="{BB962C8B-B14F-4D97-AF65-F5344CB8AC3E}">
        <p14:creationId xmlns:p14="http://schemas.microsoft.com/office/powerpoint/2010/main" val="307987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670EAF1-5EDB-4D95-9021-6F02F0D084B2}"/>
              </a:ext>
            </a:extLst>
          </p:cNvPr>
          <p:cNvSpPr>
            <a:spLocks noGrp="1" noChangeArrowheads="1"/>
          </p:cNvSpPr>
          <p:nvPr>
            <p:ph type="title"/>
          </p:nvPr>
        </p:nvSpPr>
        <p:spPr/>
        <p:txBody>
          <a:bodyPr/>
          <a:lstStyle/>
          <a:p>
            <a:pPr algn="r" eaLnBrk="1" hangingPunct="1"/>
            <a:br>
              <a:rPr lang="en-GB" altLang="en-US">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Physical</a:t>
            </a:r>
          </a:p>
        </p:txBody>
      </p:sp>
      <p:sp>
        <p:nvSpPr>
          <p:cNvPr id="41987" name="Rectangle 65">
            <a:extLst>
              <a:ext uri="{FF2B5EF4-FFF2-40B4-BE49-F238E27FC236}">
                <a16:creationId xmlns:a16="http://schemas.microsoft.com/office/drawing/2014/main" id="{9FCAFE23-70AB-4D1B-9B8A-BF7D23A29AE4}"/>
              </a:ext>
            </a:extLst>
          </p:cNvPr>
          <p:cNvSpPr>
            <a:spLocks noGrp="1" noChangeArrowheads="1"/>
          </p:cNvSpPr>
          <p:nvPr>
            <p:ph type="body" idx="1"/>
          </p:nvPr>
        </p:nvSpPr>
        <p:spPr/>
        <p:txBody>
          <a:bodyPr/>
          <a:lstStyle/>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Running</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Cycling</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Netball club</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Dance </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Diving</a:t>
            </a:r>
            <a:endParaRPr lang="en-GB" altLang="en-US" sz="2645">
              <a:latin typeface="Calibri" panose="020F0502020204030204" pitchFamily="34" charset="0"/>
              <a:cs typeface="Calibri" panose="020F0502020204030204" pitchFamily="34" charset="0"/>
            </a:endParaRPr>
          </a:p>
          <a:p>
            <a:pPr eaLnBrk="1" hangingPunct="1"/>
            <a:endParaRPr lang="en-GB" altLang="en-US" sz="2645">
              <a:latin typeface="Calibri" panose="020F0502020204030204" pitchFamily="34" charset="0"/>
              <a:cs typeface="Calibri" panose="020F0502020204030204" pitchFamily="34" charset="0"/>
            </a:endParaRPr>
          </a:p>
          <a:p>
            <a:pPr eaLnBrk="1" hangingPunct="1"/>
            <a:r>
              <a:rPr lang="en-GB" altLang="en-US" sz="2645">
                <a:solidFill>
                  <a:srgbClr val="FF0000"/>
                </a:solidFill>
                <a:latin typeface="Calibri" panose="020F0502020204030204" pitchFamily="34" charset="0"/>
                <a:cs typeface="Calibri" panose="020F0502020204030204" pitchFamily="34" charset="0"/>
              </a:rPr>
              <a:t>PE lessons- it has to be something you do outside of school</a:t>
            </a:r>
          </a:p>
          <a:p>
            <a:pPr eaLnBrk="1" hangingPunct="1"/>
            <a:endParaRPr lang="en-GB" altLang="en-US" sz="2645">
              <a:latin typeface="Calibri" panose="020F0502020204030204" pitchFamily="34" charset="0"/>
              <a:cs typeface="Calibri" panose="020F0502020204030204" pitchFamily="34" charset="0"/>
            </a:endParaRPr>
          </a:p>
          <a:p>
            <a:pPr eaLnBrk="1" hangingPunct="1">
              <a:buFontTx/>
              <a:buNone/>
            </a:pPr>
            <a:endParaRPr lang="en-GB" altLang="en-US">
              <a:latin typeface="Calibri" panose="020F0502020204030204" pitchFamily="34" charset="0"/>
              <a:cs typeface="Calibri" panose="020F0502020204030204" pitchFamily="34" charset="0"/>
            </a:endParaRPr>
          </a:p>
        </p:txBody>
      </p:sp>
      <p:pic>
        <p:nvPicPr>
          <p:cNvPr id="41988" name="Picture 2" descr="58,918 BEST Yes No IMAGES, STOCK PHOTOS &amp;amp; VECTORS | Adobe Stock">
            <a:extLst>
              <a:ext uri="{FF2B5EF4-FFF2-40B4-BE49-F238E27FC236}">
                <a16:creationId xmlns:a16="http://schemas.microsoft.com/office/drawing/2014/main" id="{7A7D2C7E-EE09-4001-A88D-BFCCBD96B6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9380"/>
          <a:stretch>
            <a:fillRect/>
          </a:stretch>
        </p:blipFill>
        <p:spPr bwMode="auto">
          <a:xfrm>
            <a:off x="9075973" y="1925859"/>
            <a:ext cx="1121231" cy="1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descr="58,918 BEST Yes No IMAGES, STOCK PHOTOS &amp;amp; VECTORS | Adobe Stock">
            <a:extLst>
              <a:ext uri="{FF2B5EF4-FFF2-40B4-BE49-F238E27FC236}">
                <a16:creationId xmlns:a16="http://schemas.microsoft.com/office/drawing/2014/main" id="{91C1C0AA-F1A5-4FE4-8205-8BCC3A7612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9416"/>
          <a:stretch>
            <a:fillRect/>
          </a:stretch>
        </p:blipFill>
        <p:spPr bwMode="auto">
          <a:xfrm>
            <a:off x="9100462" y="4775288"/>
            <a:ext cx="1145720" cy="135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1" descr="Mountain bike small">
            <a:extLst>
              <a:ext uri="{FF2B5EF4-FFF2-40B4-BE49-F238E27FC236}">
                <a16:creationId xmlns:a16="http://schemas.microsoft.com/office/drawing/2014/main" id="{538F0BB6-ACBC-4FFF-9D0C-BB94A29B9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0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2" descr="PR">
            <a:extLst>
              <a:ext uri="{FF2B5EF4-FFF2-40B4-BE49-F238E27FC236}">
                <a16:creationId xmlns:a16="http://schemas.microsoft.com/office/drawing/2014/main" id="{F83DE1D3-7A63-4797-8ED8-A516E5B5C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098"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33" descr="prev94 small]">
            <a:extLst>
              <a:ext uri="{FF2B5EF4-FFF2-40B4-BE49-F238E27FC236}">
                <a16:creationId xmlns:a16="http://schemas.microsoft.com/office/drawing/2014/main" id="{949B0944-E69B-4CC6-8848-1693DAF464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14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34" descr="PR">
            <a:extLst>
              <a:ext uri="{FF2B5EF4-FFF2-40B4-BE49-F238E27FC236}">
                <a16:creationId xmlns:a16="http://schemas.microsoft.com/office/drawing/2014/main" id="{2FADE4F9-0434-4712-A289-1524847D4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436" y="5630643"/>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51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0070C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t>Skills</a:t>
            </a:r>
            <a:r>
              <a:rPr spc="-200"/>
              <a:t> </a:t>
            </a:r>
            <a:r>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5712" lvl="0" indent="12700" algn="l" defTabSz="914400" rtl="0" eaLnBrk="1" fontAlgn="auto" latinLnBrk="0" hangingPunct="0">
              <a:lnSpc>
                <a:spcPct val="10000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sz="3600" b="1" i="0" u="none" strike="noStrike" kern="0" cap="none" spc="-95" normalizeH="0" baseline="0" noProof="0">
                <a:ln>
                  <a:noFill/>
                </a:ln>
                <a:solidFill>
                  <a:srgbClr val="FFFFFF"/>
                </a:solidFill>
                <a:effectLst/>
                <a:uLnTx/>
                <a:uFillTx/>
                <a:latin typeface="Arial"/>
                <a:cs typeface="Arial"/>
                <a:sym typeface="Arial"/>
              </a:rPr>
              <a:t>Devote </a:t>
            </a:r>
            <a:r>
              <a:rPr kumimoji="0" sz="3600" b="1" i="0" u="none" strike="noStrike" kern="0" cap="none" spc="-100" normalizeH="0" baseline="0" noProof="0">
                <a:ln>
                  <a:noFill/>
                </a:ln>
                <a:solidFill>
                  <a:srgbClr val="FFFFFF"/>
                </a:solidFill>
                <a:effectLst/>
                <a:uLnTx/>
                <a:uFillTx/>
                <a:latin typeface="Arial"/>
                <a:cs typeface="Arial"/>
                <a:sym typeface="Arial"/>
              </a:rPr>
              <a:t>yourself </a:t>
            </a:r>
            <a:r>
              <a:rPr kumimoji="0" sz="3600" b="1" i="0" u="none" strike="noStrike" kern="0" cap="none" spc="-55" normalizeH="0" baseline="0" noProof="0">
                <a:ln>
                  <a:noFill/>
                </a:ln>
                <a:solidFill>
                  <a:srgbClr val="000000"/>
                </a:solidFill>
                <a:effectLst/>
                <a:uLnTx/>
                <a:uFillTx/>
                <a:latin typeface="Arial"/>
                <a:cs typeface="Arial"/>
                <a:sym typeface="Arial"/>
              </a:rPr>
              <a:t>to</a:t>
            </a:r>
            <a:r>
              <a:rPr kumimoji="0" sz="3600" b="1" i="0" u="none" strike="noStrike" kern="0" cap="none" spc="-515" normalizeH="0" baseline="0" noProof="0">
                <a:ln>
                  <a:noFill/>
                </a:ln>
                <a:solidFill>
                  <a:srgbClr val="000000"/>
                </a:solidFill>
                <a:effectLst/>
                <a:uLnTx/>
                <a:uFillTx/>
                <a:latin typeface="Arial"/>
                <a:cs typeface="Arial"/>
                <a:sym typeface="Arial"/>
              </a:rPr>
              <a:t> </a:t>
            </a:r>
            <a:r>
              <a:rPr kumimoji="0" sz="3600" b="1" i="0" u="none" strike="noStrike" kern="0" cap="none" spc="-110" normalizeH="0" baseline="0" noProof="0">
                <a:ln>
                  <a:noFill/>
                </a:ln>
                <a:solidFill>
                  <a:srgbClr val="000000"/>
                </a:solidFill>
                <a:effectLst/>
                <a:uLnTx/>
                <a:uFillTx/>
                <a:latin typeface="Arial"/>
                <a:cs typeface="Arial"/>
                <a:sym typeface="Arial"/>
              </a:rPr>
              <a:t>improving  </a:t>
            </a:r>
            <a:r>
              <a:rPr kumimoji="0" sz="3600" b="1" i="0" u="none" strike="noStrike" kern="0" cap="none" spc="-60" normalizeH="0" baseline="0" noProof="0">
                <a:ln>
                  <a:noFill/>
                </a:ln>
                <a:solidFill>
                  <a:srgbClr val="000000"/>
                </a:solidFill>
                <a:effectLst/>
                <a:uLnTx/>
                <a:uFillTx/>
                <a:latin typeface="Arial"/>
                <a:cs typeface="Arial"/>
                <a:sym typeface="Arial"/>
              </a:rPr>
              <a:t>your </a:t>
            </a:r>
            <a:r>
              <a:rPr kumimoji="0" sz="3600" b="1" i="0" u="none" strike="noStrike" kern="0" cap="none" spc="-65" normalizeH="0" baseline="0" noProof="0">
                <a:ln>
                  <a:noFill/>
                </a:ln>
                <a:solidFill>
                  <a:srgbClr val="000000"/>
                </a:solidFill>
                <a:effectLst/>
                <a:uLnTx/>
                <a:uFillTx/>
                <a:latin typeface="Arial"/>
                <a:cs typeface="Arial"/>
                <a:sym typeface="Arial"/>
              </a:rPr>
              <a:t>skills </a:t>
            </a:r>
            <a:r>
              <a:rPr kumimoji="0" sz="3600" b="1" i="0" u="none" strike="noStrike" kern="0" cap="none" spc="-40" normalizeH="0" baseline="0" noProof="0">
                <a:ln>
                  <a:noFill/>
                </a:ln>
                <a:solidFill>
                  <a:srgbClr val="000000"/>
                </a:solidFill>
                <a:effectLst/>
                <a:uLnTx/>
                <a:uFillTx/>
                <a:latin typeface="Arial"/>
                <a:cs typeface="Arial"/>
                <a:sym typeface="Arial"/>
              </a:rPr>
              <a:t>in </a:t>
            </a:r>
            <a:r>
              <a:rPr kumimoji="0" sz="3600" b="1" i="0" u="none" strike="noStrike" kern="0" cap="none" spc="-50" normalizeH="0" baseline="0" noProof="0">
                <a:ln>
                  <a:noFill/>
                </a:ln>
                <a:solidFill>
                  <a:srgbClr val="000000"/>
                </a:solidFill>
                <a:effectLst/>
                <a:uLnTx/>
                <a:uFillTx/>
                <a:latin typeface="Arial"/>
                <a:cs typeface="Arial"/>
                <a:sym typeface="Arial"/>
              </a:rPr>
              <a:t>the </a:t>
            </a:r>
            <a:r>
              <a:rPr kumimoji="0" sz="3600" b="1" i="0" u="none" strike="noStrike" kern="0" cap="none" spc="-65" normalizeH="0" baseline="0" noProof="0">
                <a:ln>
                  <a:noFill/>
                </a:ln>
                <a:solidFill>
                  <a:srgbClr val="000000"/>
                </a:solidFill>
                <a:effectLst/>
                <a:uLnTx/>
                <a:uFillTx/>
                <a:latin typeface="Arial"/>
                <a:cs typeface="Arial"/>
                <a:sym typeface="Arial"/>
              </a:rPr>
              <a:t>things </a:t>
            </a:r>
            <a:r>
              <a:rPr kumimoji="0" sz="3600" b="1" i="0" u="none" strike="noStrike" kern="0" cap="none" spc="-75" normalizeH="0" baseline="0" noProof="0">
                <a:ln>
                  <a:noFill/>
                </a:ln>
                <a:solidFill>
                  <a:srgbClr val="000000"/>
                </a:solidFill>
                <a:effectLst/>
                <a:uLnTx/>
                <a:uFillTx/>
                <a:latin typeface="Arial"/>
                <a:cs typeface="Arial"/>
                <a:sym typeface="Arial"/>
              </a:rPr>
              <a:t>you  </a:t>
            </a:r>
            <a:r>
              <a:rPr kumimoji="0" sz="3600" b="1" i="0" u="none" strike="noStrike" kern="0" cap="none" spc="-30" normalizeH="0" baseline="0" noProof="0">
                <a:ln>
                  <a:noFill/>
                </a:ln>
                <a:solidFill>
                  <a:srgbClr val="000000"/>
                </a:solidFill>
                <a:effectLst/>
                <a:uLnTx/>
                <a:uFillTx/>
                <a:latin typeface="Arial"/>
                <a:cs typeface="Arial"/>
                <a:sym typeface="Arial"/>
              </a:rPr>
              <a:t>love </a:t>
            </a:r>
            <a:r>
              <a:rPr kumimoji="0" sz="3600" b="1" i="0" u="none" strike="noStrike" kern="0" cap="none" spc="-20" normalizeH="0" baseline="0" noProof="0">
                <a:ln>
                  <a:noFill/>
                </a:ln>
                <a:solidFill>
                  <a:srgbClr val="000000"/>
                </a:solidFill>
                <a:effectLst/>
                <a:uLnTx/>
                <a:uFillTx/>
                <a:latin typeface="Arial"/>
                <a:cs typeface="Arial"/>
                <a:sym typeface="Arial"/>
              </a:rPr>
              <a:t>to</a:t>
            </a:r>
            <a:r>
              <a:rPr kumimoji="0" sz="3600" b="1" i="0" u="none" strike="noStrike" kern="0" cap="none" spc="-125" normalizeH="0" baseline="0" noProof="0">
                <a:ln>
                  <a:noFill/>
                </a:ln>
                <a:solidFill>
                  <a:srgbClr val="000000"/>
                </a:solidFill>
                <a:effectLst/>
                <a:uLnTx/>
                <a:uFillTx/>
                <a:latin typeface="Arial"/>
                <a:cs typeface="Arial"/>
                <a:sym typeface="Arial"/>
              </a:rPr>
              <a:t> </a:t>
            </a:r>
            <a:r>
              <a:rPr kumimoji="0" sz="3600" b="1" i="0" u="none" strike="noStrike" kern="0" cap="none" spc="-40" normalizeH="0" baseline="0" noProof="0">
                <a:ln>
                  <a:noFill/>
                </a:ln>
                <a:solidFill>
                  <a:srgbClr val="000000"/>
                </a:solidFill>
                <a:effectLst/>
                <a:uLnTx/>
                <a:uFillTx/>
                <a:latin typeface="Arial"/>
                <a:cs typeface="Arial"/>
                <a:sym typeface="Arial"/>
              </a:rPr>
              <a:t>do</a:t>
            </a:r>
          </a:p>
          <a:p>
            <a:pPr marL="0" marR="843280" lvl="0" indent="12700" algn="l" defTabSz="914400" rtl="0" eaLnBrk="1" fontAlgn="auto" latinLnBrk="0" hangingPunct="0">
              <a:lnSpc>
                <a:spcPct val="100000"/>
              </a:lnSpc>
              <a:spcBef>
                <a:spcPts val="2400"/>
              </a:spcBef>
              <a:spcAft>
                <a:spcPts val="0"/>
              </a:spcAft>
              <a:buClrTx/>
              <a:buSzTx/>
              <a:buFontTx/>
              <a:buNone/>
              <a:tabLst/>
              <a:defRPr sz="3600" b="1" spc="-34">
                <a:solidFill>
                  <a:srgbClr val="FFFFFF"/>
                </a:solidFill>
                <a:latin typeface="Arial"/>
                <a:ea typeface="Arial"/>
                <a:cs typeface="Arial"/>
                <a:sym typeface="Arial"/>
              </a:defRPr>
            </a:pPr>
            <a:r>
              <a:rPr kumimoji="0" sz="3600" b="1" i="0" u="none" strike="noStrike" kern="0" cap="none" spc="-34" normalizeH="0" baseline="0" noProof="0">
                <a:ln>
                  <a:noFill/>
                </a:ln>
                <a:solidFill>
                  <a:srgbClr val="FFFFFF"/>
                </a:solidFill>
                <a:effectLst/>
                <a:uLnTx/>
                <a:uFillTx/>
                <a:latin typeface="Arial"/>
                <a:cs typeface="Arial"/>
                <a:sym typeface="Arial"/>
              </a:rPr>
              <a:t>Discover </a:t>
            </a:r>
            <a:r>
              <a:rPr kumimoji="0" sz="3600" b="1" i="0" u="none" strike="noStrike" kern="0" cap="none" spc="-25" normalizeH="0" baseline="0" noProof="0">
                <a:ln>
                  <a:noFill/>
                </a:ln>
                <a:solidFill>
                  <a:srgbClr val="000000"/>
                </a:solidFill>
                <a:effectLst/>
                <a:uLnTx/>
                <a:uFillTx/>
                <a:latin typeface="Arial"/>
                <a:cs typeface="Arial"/>
                <a:sym typeface="Arial"/>
              </a:rPr>
              <a:t>new </a:t>
            </a:r>
            <a:r>
              <a:rPr kumimoji="0" sz="3600" b="1" i="0" u="none" strike="noStrike" kern="0" cap="none" spc="-40" normalizeH="0" baseline="0" noProof="0">
                <a:ln>
                  <a:noFill/>
                </a:ln>
                <a:solidFill>
                  <a:srgbClr val="000000"/>
                </a:solidFill>
                <a:effectLst/>
                <a:uLnTx/>
                <a:uFillTx/>
                <a:latin typeface="Arial"/>
                <a:cs typeface="Arial"/>
                <a:sym typeface="Arial"/>
              </a:rPr>
              <a:t>passions  </a:t>
            </a:r>
            <a:r>
              <a:rPr kumimoji="0" sz="3600" b="1" i="0" u="none" strike="noStrike" kern="0" cap="none" spc="-30" normalizeH="0" baseline="0" noProof="0">
                <a:ln>
                  <a:noFill/>
                </a:ln>
                <a:solidFill>
                  <a:srgbClr val="000000"/>
                </a:solidFill>
                <a:effectLst/>
                <a:uLnTx/>
                <a:uFillTx/>
                <a:latin typeface="Arial"/>
                <a:cs typeface="Arial"/>
                <a:sym typeface="Arial"/>
              </a:rPr>
              <a:t>and develop </a:t>
            </a:r>
            <a:r>
              <a:rPr kumimoji="0" sz="3600" b="1" i="0" u="none" strike="noStrike" kern="0" cap="none" spc="-34" normalizeH="0" baseline="0" noProof="0">
                <a:ln>
                  <a:noFill/>
                </a:ln>
                <a:solidFill>
                  <a:srgbClr val="000000"/>
                </a:solidFill>
                <a:effectLst/>
                <a:uLnTx/>
                <a:uFillTx/>
                <a:latin typeface="Arial"/>
                <a:cs typeface="Arial"/>
                <a:sym typeface="Arial"/>
              </a:rPr>
              <a:t>talents</a:t>
            </a:r>
            <a:r>
              <a:rPr kumimoji="0" sz="3600" b="1" i="0" u="none" strike="noStrike" kern="0" cap="none" spc="-250" normalizeH="0" baseline="0" noProof="0">
                <a:ln>
                  <a:noFill/>
                </a:ln>
                <a:solidFill>
                  <a:srgbClr val="000000"/>
                </a:solidFill>
                <a:effectLst/>
                <a:uLnTx/>
                <a:uFillTx/>
                <a:latin typeface="Arial"/>
                <a:cs typeface="Arial"/>
                <a:sym typeface="Arial"/>
              </a:rPr>
              <a:t> </a:t>
            </a:r>
            <a:r>
              <a:rPr kumimoji="0" sz="3600" b="1" i="0" u="none" strike="noStrike" kern="0" cap="none" spc="-40" normalizeH="0" baseline="0" noProof="0">
                <a:ln>
                  <a:noFill/>
                </a:ln>
                <a:solidFill>
                  <a:srgbClr val="000000"/>
                </a:solidFill>
                <a:effectLst/>
                <a:uLnTx/>
                <a:uFillTx/>
                <a:latin typeface="Arial"/>
                <a:cs typeface="Arial"/>
                <a:sym typeface="Arial"/>
              </a:rPr>
              <a:t>you  </a:t>
            </a:r>
            <a:r>
              <a:rPr kumimoji="0" sz="3600" b="1" i="0" u="none" strike="noStrike" kern="0" cap="none" spc="-30" normalizeH="0" baseline="0" noProof="0">
                <a:ln>
                  <a:noFill/>
                </a:ln>
                <a:solidFill>
                  <a:srgbClr val="000000"/>
                </a:solidFill>
                <a:effectLst/>
                <a:uLnTx/>
                <a:uFillTx/>
                <a:latin typeface="Arial"/>
                <a:cs typeface="Arial"/>
                <a:sym typeface="Arial"/>
              </a:rPr>
              <a:t>didn’t know you</a:t>
            </a:r>
            <a:r>
              <a:rPr kumimoji="0" sz="3600" b="1" i="0" u="none" strike="noStrike" kern="0" cap="none" spc="-195" normalizeH="0" baseline="0" noProof="0">
                <a:ln>
                  <a:noFill/>
                </a:ln>
                <a:solidFill>
                  <a:srgbClr val="000000"/>
                </a:solidFill>
                <a:effectLst/>
                <a:uLnTx/>
                <a:uFillTx/>
                <a:latin typeface="Arial"/>
                <a:cs typeface="Arial"/>
                <a:sym typeface="Arial"/>
              </a:rPr>
              <a:t> </a:t>
            </a:r>
            <a:r>
              <a:rPr kumimoji="0" sz="3600" b="1" i="0" u="none" strike="noStrike" kern="0" cap="none" spc="-40" normalizeH="0" baseline="0" noProof="0">
                <a:ln>
                  <a:noFill/>
                </a:ln>
                <a:solidFill>
                  <a:srgbClr val="000000"/>
                </a:solidFill>
                <a:effectLst/>
                <a:uLnTx/>
                <a:uFillTx/>
                <a:latin typeface="Arial"/>
                <a:cs typeface="Arial"/>
                <a:sym typeface="Arial"/>
              </a:rPr>
              <a:t>had</a:t>
            </a:r>
          </a:p>
        </p:txBody>
      </p:sp>
    </p:spTree>
    <p:extLst>
      <p:ext uri="{BB962C8B-B14F-4D97-AF65-F5344CB8AC3E}">
        <p14:creationId xmlns:p14="http://schemas.microsoft.com/office/powerpoint/2010/main" val="391513618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F429C39-42EA-44C4-B8C2-ECCB02EE9150}"/>
              </a:ext>
            </a:extLst>
          </p:cNvPr>
          <p:cNvSpPr>
            <a:spLocks noGrp="1" noChangeArrowheads="1"/>
          </p:cNvSpPr>
          <p:nvPr>
            <p:ph type="title"/>
          </p:nvPr>
        </p:nvSpPr>
        <p:spPr/>
        <p:txBody>
          <a:bodyPr/>
          <a:lstStyle/>
          <a:p>
            <a:pPr algn="r" eaLnBrk="1" hangingPunct="1"/>
            <a:br>
              <a:rPr lang="en-GB" altLang="en-US" b="1">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Skills categories</a:t>
            </a:r>
          </a:p>
        </p:txBody>
      </p:sp>
      <p:sp>
        <p:nvSpPr>
          <p:cNvPr id="46083" name="Rectangle 29">
            <a:extLst>
              <a:ext uri="{FF2B5EF4-FFF2-40B4-BE49-F238E27FC236}">
                <a16:creationId xmlns:a16="http://schemas.microsoft.com/office/drawing/2014/main" id="{CB96890A-61D1-4ABA-8DA9-A0CE26EA0DB3}"/>
              </a:ext>
            </a:extLst>
          </p:cNvPr>
          <p:cNvSpPr>
            <a:spLocks noGrp="1" noChangeArrowheads="1"/>
          </p:cNvSpPr>
          <p:nvPr>
            <p:ph type="body" sz="half" idx="1"/>
          </p:nvPr>
        </p:nvSpPr>
        <p:spPr>
          <a:xfrm>
            <a:off x="585406" y="1397604"/>
            <a:ext cx="4677334" cy="6158897"/>
          </a:xfrm>
        </p:spPr>
        <p:txBody>
          <a:bodyPr/>
          <a:lstStyle/>
          <a:p>
            <a:pPr eaLnBrk="1" hangingPunct="1"/>
            <a:r>
              <a:rPr lang="en-GB" altLang="en-US">
                <a:latin typeface="Calibri" panose="020F0502020204030204" pitchFamily="34" charset="0"/>
                <a:cs typeface="Calibri" panose="020F0502020204030204" pitchFamily="34" charset="0"/>
              </a:rPr>
              <a:t>Creative arts</a:t>
            </a:r>
          </a:p>
          <a:p>
            <a:pPr eaLnBrk="1" hangingPunct="1"/>
            <a:r>
              <a:rPr lang="en-GB" altLang="en-US">
                <a:latin typeface="Calibri" panose="020F0502020204030204" pitchFamily="34" charset="0"/>
                <a:cs typeface="Calibri" panose="020F0502020204030204" pitchFamily="34" charset="0"/>
              </a:rPr>
              <a:t>Performance arts</a:t>
            </a:r>
          </a:p>
          <a:p>
            <a:pPr eaLnBrk="1" hangingPunct="1"/>
            <a:r>
              <a:rPr lang="en-GB" altLang="en-US">
                <a:latin typeface="Calibri" panose="020F0502020204030204" pitchFamily="34" charset="0"/>
                <a:cs typeface="Calibri" panose="020F0502020204030204" pitchFamily="34" charset="0"/>
              </a:rPr>
              <a:t>Science and technology</a:t>
            </a:r>
          </a:p>
          <a:p>
            <a:pPr eaLnBrk="1" hangingPunct="1"/>
            <a:r>
              <a:rPr lang="en-GB" altLang="en-US">
                <a:latin typeface="Calibri" panose="020F0502020204030204" pitchFamily="34" charset="0"/>
                <a:cs typeface="Calibri" panose="020F0502020204030204" pitchFamily="34" charset="0"/>
              </a:rPr>
              <a:t>Care of animals</a:t>
            </a:r>
          </a:p>
          <a:p>
            <a:pPr eaLnBrk="1" hangingPunct="1"/>
            <a:r>
              <a:rPr lang="en-GB" altLang="en-US">
                <a:latin typeface="Calibri" panose="020F0502020204030204" pitchFamily="34" charset="0"/>
                <a:cs typeface="Calibri" panose="020F0502020204030204" pitchFamily="34" charset="0"/>
              </a:rPr>
              <a:t>Music</a:t>
            </a:r>
            <a:r>
              <a:rPr lang="en-GB" altLang="en-US" sz="2645">
                <a:latin typeface="Calibri" panose="020F0502020204030204" pitchFamily="34" charset="0"/>
                <a:cs typeface="Calibri" panose="020F0502020204030204" pitchFamily="34" charset="0"/>
              </a:rPr>
              <a:t> </a:t>
            </a:r>
          </a:p>
          <a:p>
            <a:pPr eaLnBrk="1" hangingPunct="1"/>
            <a:endParaRPr lang="en-GB" altLang="en-US" sz="2645">
              <a:latin typeface="Calibri" panose="020F0502020204030204" pitchFamily="34" charset="0"/>
              <a:cs typeface="Calibri" panose="020F0502020204030204" pitchFamily="34" charset="0"/>
            </a:endParaRPr>
          </a:p>
        </p:txBody>
      </p:sp>
      <p:sp>
        <p:nvSpPr>
          <p:cNvPr id="46084" name="Rectangle 30">
            <a:extLst>
              <a:ext uri="{FF2B5EF4-FFF2-40B4-BE49-F238E27FC236}">
                <a16:creationId xmlns:a16="http://schemas.microsoft.com/office/drawing/2014/main" id="{1EA98647-456B-424F-B008-56C4A8CF90DA}"/>
              </a:ext>
            </a:extLst>
          </p:cNvPr>
          <p:cNvSpPr>
            <a:spLocks noGrp="1" noChangeArrowheads="1"/>
          </p:cNvSpPr>
          <p:nvPr>
            <p:ph type="body" sz="half" idx="2"/>
          </p:nvPr>
        </p:nvSpPr>
        <p:spPr/>
        <p:txBody>
          <a:bodyPr/>
          <a:lstStyle/>
          <a:p>
            <a:pPr eaLnBrk="1" hangingPunct="1"/>
            <a:r>
              <a:rPr lang="en-GB" altLang="en-US">
                <a:latin typeface="Calibri" panose="020F0502020204030204" pitchFamily="34" charset="0"/>
                <a:cs typeface="Calibri" panose="020F0502020204030204" pitchFamily="34" charset="0"/>
              </a:rPr>
              <a:t>Life skills</a:t>
            </a:r>
          </a:p>
          <a:p>
            <a:pPr eaLnBrk="1" hangingPunct="1"/>
            <a:r>
              <a:rPr lang="en-GB" altLang="en-US">
                <a:latin typeface="Calibri" panose="020F0502020204030204" pitchFamily="34" charset="0"/>
                <a:cs typeface="Calibri" panose="020F0502020204030204" pitchFamily="34" charset="0"/>
              </a:rPr>
              <a:t>Learning and collecting</a:t>
            </a:r>
          </a:p>
          <a:p>
            <a:pPr eaLnBrk="1" hangingPunct="1"/>
            <a:r>
              <a:rPr lang="en-GB" altLang="en-US">
                <a:latin typeface="Calibri" panose="020F0502020204030204" pitchFamily="34" charset="0"/>
                <a:cs typeface="Calibri" panose="020F0502020204030204" pitchFamily="34" charset="0"/>
              </a:rPr>
              <a:t>Media and communication</a:t>
            </a:r>
          </a:p>
          <a:p>
            <a:pPr eaLnBrk="1" hangingPunct="1"/>
            <a:r>
              <a:rPr lang="en-GB" altLang="en-US">
                <a:latin typeface="Calibri" panose="020F0502020204030204" pitchFamily="34" charset="0"/>
                <a:cs typeface="Calibri" panose="020F0502020204030204" pitchFamily="34" charset="0"/>
              </a:rPr>
              <a:t>Natural world</a:t>
            </a:r>
          </a:p>
          <a:p>
            <a:pPr eaLnBrk="1" hangingPunct="1"/>
            <a:r>
              <a:rPr lang="en-GB" altLang="en-US">
                <a:latin typeface="Calibri" panose="020F0502020204030204" pitchFamily="34" charset="0"/>
                <a:cs typeface="Calibri" panose="020F0502020204030204" pitchFamily="34" charset="0"/>
              </a:rPr>
              <a:t>Games</a:t>
            </a:r>
            <a:endParaRPr lang="en-GB" altLang="en-US" sz="2645">
              <a:latin typeface="Calibri" panose="020F0502020204030204" pitchFamily="34" charset="0"/>
              <a:cs typeface="Calibri" panose="020F0502020204030204" pitchFamily="34" charset="0"/>
            </a:endParaRPr>
          </a:p>
        </p:txBody>
      </p:sp>
      <p:pic>
        <p:nvPicPr>
          <p:cNvPr id="46085" name="Picture 4" descr="prev105 small">
            <a:extLst>
              <a:ext uri="{FF2B5EF4-FFF2-40B4-BE49-F238E27FC236}">
                <a16:creationId xmlns:a16="http://schemas.microsoft.com/office/drawing/2014/main" id="{5040D9AD-AB46-49FA-9FF3-47919399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14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descr="prev60 small">
            <a:extLst>
              <a:ext uri="{FF2B5EF4-FFF2-40B4-BE49-F238E27FC236}">
                <a16:creationId xmlns:a16="http://schemas.microsoft.com/office/drawing/2014/main" id="{551D37B9-D728-4655-AE92-70AE5209D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436" y="5630643"/>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6" descr="SK">
            <a:extLst>
              <a:ext uri="{FF2B5EF4-FFF2-40B4-BE49-F238E27FC236}">
                <a16:creationId xmlns:a16="http://schemas.microsoft.com/office/drawing/2014/main" id="{40269826-8E9A-4D25-AC72-075CF082A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0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7" descr="prev77 small">
            <a:extLst>
              <a:ext uri="{FF2B5EF4-FFF2-40B4-BE49-F238E27FC236}">
                <a16:creationId xmlns:a16="http://schemas.microsoft.com/office/drawing/2014/main" id="{308995AD-7C25-458E-980E-6579657AA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098"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 descr="prev47">
            <a:extLst>
              <a:ext uri="{FF2B5EF4-FFF2-40B4-BE49-F238E27FC236}">
                <a16:creationId xmlns:a16="http://schemas.microsoft.com/office/drawing/2014/main" id="{358C5388-0DB7-409C-B5E1-8EB64F6A5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9731"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Rectangle 1">
            <a:extLst>
              <a:ext uri="{FF2B5EF4-FFF2-40B4-BE49-F238E27FC236}">
                <a16:creationId xmlns:a16="http://schemas.microsoft.com/office/drawing/2014/main" id="{DE7DCDC6-BA79-4A69-ABCD-8D00DC6CCDDB}"/>
              </a:ext>
            </a:extLst>
          </p:cNvPr>
          <p:cNvSpPr>
            <a:spLocks noChangeArrowheads="1"/>
          </p:cNvSpPr>
          <p:nvPr/>
        </p:nvSpPr>
        <p:spPr bwMode="auto">
          <a:xfrm>
            <a:off x="585406" y="4775289"/>
            <a:ext cx="10159294" cy="1349472"/>
          </a:xfrm>
          <a:prstGeom prst="rect">
            <a:avLst/>
          </a:prstGeom>
          <a:noFill/>
          <a:ln>
            <a:noFill/>
          </a:ln>
        </p:spPr>
        <p:txBody>
          <a:bodyPr>
            <a:spAutoFit/>
          </a:bodyPr>
          <a:lstStyle>
            <a:lvl1pPr>
              <a:spcBef>
                <a:spcPct val="20000"/>
              </a:spcBef>
              <a:buClr>
                <a:srgbClr val="0082D1"/>
              </a:buClr>
              <a:buChar char="•"/>
              <a:defRPr sz="28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rgbClr val="0082D1"/>
              </a:buClr>
              <a:buChar char="–"/>
              <a:defRPr sz="2600">
                <a:solidFill>
                  <a:srgbClr val="000000"/>
                </a:solidFill>
                <a:latin typeface="Arial" panose="020B0604020202020204" pitchFamily="34" charset="0"/>
                <a:ea typeface="MS PGothic" panose="020B0600070205080204" pitchFamily="34" charset="-128"/>
              </a:defRPr>
            </a:lvl2pPr>
            <a:lvl3pPr marL="1143000" indent="-228600">
              <a:spcBef>
                <a:spcPct val="20000"/>
              </a:spcBef>
              <a:buClr>
                <a:srgbClr val="0082D1"/>
              </a:buClr>
              <a:buChar char="•"/>
              <a:defRPr sz="2400">
                <a:solidFill>
                  <a:srgbClr val="000000"/>
                </a:solidFill>
                <a:latin typeface="Arial" panose="020B0604020202020204" pitchFamily="34" charset="0"/>
                <a:ea typeface="MS PGothic" panose="020B0600070205080204" pitchFamily="34" charset="-128"/>
              </a:defRPr>
            </a:lvl3pPr>
            <a:lvl4pPr marL="1600200" indent="-228600">
              <a:spcBef>
                <a:spcPct val="20000"/>
              </a:spcBef>
              <a:buClr>
                <a:srgbClr val="0082D1"/>
              </a:buClr>
              <a:buChar char="–"/>
              <a:defRPr sz="2000">
                <a:solidFill>
                  <a:srgbClr val="000000"/>
                </a:solidFill>
                <a:latin typeface="Arial" panose="020B0604020202020204" pitchFamily="34" charset="0"/>
                <a:ea typeface="MS PGothic" panose="020B0600070205080204" pitchFamily="34" charset="-128"/>
              </a:defRPr>
            </a:lvl4pPr>
            <a:lvl5pPr marL="2057400" indent="-228600">
              <a:spcBef>
                <a:spcPct val="20000"/>
              </a:spcBef>
              <a:buClr>
                <a:srgbClr val="0082D1"/>
              </a:buClr>
              <a:buChar char="»"/>
              <a:defRPr sz="20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082D1"/>
              </a:buClr>
              <a:buChar char="»"/>
              <a:defRPr sz="20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082D1"/>
              </a:buClr>
              <a:buChar char="»"/>
              <a:defRPr sz="20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082D1"/>
              </a:buClr>
              <a:buChar char="»"/>
              <a:defRPr sz="20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082D1"/>
              </a:buClr>
              <a:buChar char="»"/>
              <a:defRPr sz="2000">
                <a:solidFill>
                  <a:srgbClr val="000000"/>
                </a:solidFill>
                <a:latin typeface="Arial" panose="020B0604020202020204" pitchFamily="34" charset="0"/>
                <a:ea typeface="MS PGothic" panose="020B0600070205080204" pitchFamily="34" charset="-128"/>
              </a:defRPr>
            </a:lvl9pPr>
          </a:lstStyle>
          <a:p>
            <a:pPr marL="0" marR="0" lvl="0" indent="0" algn="l" defTabSz="1007577" rtl="0" eaLnBrk="1" fontAlgn="base" latinLnBrk="0" hangingPunct="1">
              <a:lnSpc>
                <a:spcPct val="100000"/>
              </a:lnSpc>
              <a:spcBef>
                <a:spcPct val="0"/>
              </a:spcBef>
              <a:spcAft>
                <a:spcPct val="0"/>
              </a:spcAft>
              <a:buClrTx/>
              <a:buSzTx/>
              <a:buFontTx/>
              <a:buNone/>
              <a:tabLst/>
              <a:defRPr/>
            </a:pPr>
            <a:r>
              <a:rPr kumimoji="0" lang="en-GB" altLang="en-US" sz="2204" b="1"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Who can assess me? </a:t>
            </a:r>
            <a:r>
              <a:rPr kumimoji="0" lang="en-GB" altLang="en-US" sz="2204"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e.g</a:t>
            </a:r>
            <a:r>
              <a:rPr kumimoji="0" lang="en-GB" altLang="en-US" sz="2204"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Key Adult, Art/Music/FTT teacher, family friend</a:t>
            </a:r>
          </a:p>
          <a:p>
            <a:pPr marL="0" indent="0" eaLnBrk="1" hangingPunct="1">
              <a:buNone/>
              <a:defRPr/>
            </a:pPr>
            <a:r>
              <a:rPr kumimoji="0" lang="en-GB" altLang="en-US" sz="2204" b="1" i="0" u="none" strike="noStrike" kern="1200" cap="none" spc="0" normalizeH="0" baseline="0" noProof="0">
                <a:ln>
                  <a:noFill/>
                </a:ln>
                <a:solidFill>
                  <a:srgbClr val="333737"/>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How much do I need to do? </a:t>
            </a:r>
            <a:r>
              <a:rPr lang="en-GB" altLang="en-US" sz="2400">
                <a:latin typeface="Calibri" panose="020F0502020204030204" pitchFamily="34" charset="0"/>
                <a:cs typeface="Calibri" panose="020F0502020204030204" pitchFamily="34" charset="0"/>
              </a:rPr>
              <a:t>1hr per week minimum</a:t>
            </a:r>
          </a:p>
          <a:p>
            <a:pPr marL="0" marR="0" lvl="0" indent="0" algn="l" defTabSz="1007577" rtl="0" eaLnBrk="1" fontAlgn="base" latinLnBrk="0" hangingPunct="1">
              <a:lnSpc>
                <a:spcPct val="100000"/>
              </a:lnSpc>
              <a:spcBef>
                <a:spcPct val="0"/>
              </a:spcBef>
              <a:spcAft>
                <a:spcPct val="0"/>
              </a:spcAft>
              <a:buClrTx/>
              <a:buSzTx/>
              <a:buFontTx/>
              <a:buNone/>
              <a:tabLst/>
              <a:defRPr/>
            </a:pPr>
            <a:endParaRPr kumimoji="0" lang="en-GB" altLang="en-U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endParaRPr>
          </a:p>
        </p:txBody>
      </p:sp>
    </p:spTree>
    <p:extLst>
      <p:ext uri="{BB962C8B-B14F-4D97-AF65-F5344CB8AC3E}">
        <p14:creationId xmlns:p14="http://schemas.microsoft.com/office/powerpoint/2010/main" val="46578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D1E416D-88D5-4AAA-9BC7-C568EC02C6B0}"/>
              </a:ext>
            </a:extLst>
          </p:cNvPr>
          <p:cNvSpPr>
            <a:spLocks noGrp="1" noChangeArrowheads="1"/>
          </p:cNvSpPr>
          <p:nvPr>
            <p:ph type="title"/>
          </p:nvPr>
        </p:nvSpPr>
        <p:spPr/>
        <p:txBody>
          <a:bodyPr/>
          <a:lstStyle/>
          <a:p>
            <a:pPr algn="r" eaLnBrk="1" hangingPunct="1"/>
            <a:br>
              <a:rPr lang="en-GB" altLang="en-US">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Skills</a:t>
            </a:r>
          </a:p>
        </p:txBody>
      </p:sp>
      <p:sp>
        <p:nvSpPr>
          <p:cNvPr id="48131" name="Rectangle 65">
            <a:extLst>
              <a:ext uri="{FF2B5EF4-FFF2-40B4-BE49-F238E27FC236}">
                <a16:creationId xmlns:a16="http://schemas.microsoft.com/office/drawing/2014/main" id="{DAF959A1-5ACD-45CE-ADBD-29C9D57848C6}"/>
              </a:ext>
            </a:extLst>
          </p:cNvPr>
          <p:cNvSpPr>
            <a:spLocks noGrp="1" noChangeArrowheads="1"/>
          </p:cNvSpPr>
          <p:nvPr>
            <p:ph type="body" idx="1"/>
          </p:nvPr>
        </p:nvSpPr>
        <p:spPr/>
        <p:txBody>
          <a:bodyPr/>
          <a:lstStyle/>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Learning a new language </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Playing an instrument</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Care of animals/dog training </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Baking</a:t>
            </a:r>
          </a:p>
          <a:p>
            <a:pPr eaLnBrk="1" hangingPunct="1">
              <a:buClr>
                <a:srgbClr val="00B050"/>
              </a:buClr>
            </a:pPr>
            <a:endParaRPr lang="en-GB" altLang="en-US" sz="2645">
              <a:solidFill>
                <a:srgbClr val="00B050"/>
              </a:solidFill>
              <a:latin typeface="Calibri" panose="020F0502020204030204" pitchFamily="34" charset="0"/>
              <a:cs typeface="Calibri" panose="020F0502020204030204" pitchFamily="34" charset="0"/>
            </a:endParaRPr>
          </a:p>
          <a:p>
            <a:pPr eaLnBrk="1" hangingPunct="1">
              <a:buClr>
                <a:srgbClr val="00B050"/>
              </a:buClr>
            </a:pPr>
            <a:endParaRPr lang="en-GB" altLang="en-US" sz="2645">
              <a:solidFill>
                <a:srgbClr val="00B050"/>
              </a:solidFill>
              <a:latin typeface="Calibri" panose="020F0502020204030204" pitchFamily="34" charset="0"/>
              <a:cs typeface="Calibri" panose="020F0502020204030204" pitchFamily="34" charset="0"/>
            </a:endParaRPr>
          </a:p>
          <a:p>
            <a:pPr eaLnBrk="1" hangingPunct="1">
              <a:buClr>
                <a:srgbClr val="00B050"/>
              </a:buClr>
            </a:pPr>
            <a:endParaRPr lang="en-GB" altLang="en-US" sz="2645">
              <a:solidFill>
                <a:srgbClr val="00B050"/>
              </a:solidFill>
              <a:latin typeface="Calibri" panose="020F0502020204030204" pitchFamily="34" charset="0"/>
              <a:cs typeface="Calibri" panose="020F0502020204030204" pitchFamily="34" charset="0"/>
            </a:endParaRPr>
          </a:p>
          <a:p>
            <a:pPr eaLnBrk="1" hangingPunct="1">
              <a:buClr>
                <a:srgbClr val="FF0000"/>
              </a:buClr>
            </a:pPr>
            <a:r>
              <a:rPr lang="en-GB" altLang="en-US" sz="2645">
                <a:solidFill>
                  <a:srgbClr val="FF0000"/>
                </a:solidFill>
                <a:latin typeface="Calibri" panose="020F0502020204030204" pitchFamily="34" charset="0"/>
                <a:cs typeface="Calibri" panose="020F0502020204030204" pitchFamily="34" charset="0"/>
              </a:rPr>
              <a:t>Physical sports</a:t>
            </a:r>
          </a:p>
          <a:p>
            <a:pPr eaLnBrk="1" hangingPunct="1"/>
            <a:endParaRPr lang="en-GB" altLang="en-US" sz="2645">
              <a:latin typeface="Calibri" panose="020F0502020204030204" pitchFamily="34" charset="0"/>
              <a:cs typeface="Calibri" panose="020F0502020204030204" pitchFamily="34" charset="0"/>
            </a:endParaRPr>
          </a:p>
          <a:p>
            <a:pPr eaLnBrk="1" hangingPunct="1"/>
            <a:endParaRPr lang="en-GB" altLang="en-US" sz="2645">
              <a:latin typeface="Calibri" panose="020F0502020204030204" pitchFamily="34" charset="0"/>
              <a:cs typeface="Calibri" panose="020F0502020204030204" pitchFamily="34" charset="0"/>
            </a:endParaRPr>
          </a:p>
          <a:p>
            <a:pPr eaLnBrk="1" hangingPunct="1"/>
            <a:endParaRPr lang="en-GB" altLang="en-US" sz="2645">
              <a:latin typeface="Calibri" panose="020F0502020204030204" pitchFamily="34" charset="0"/>
              <a:cs typeface="Calibri" panose="020F0502020204030204" pitchFamily="34" charset="0"/>
            </a:endParaRPr>
          </a:p>
          <a:p>
            <a:pPr eaLnBrk="1" hangingPunct="1">
              <a:buFontTx/>
              <a:buNone/>
            </a:pPr>
            <a:endParaRPr lang="en-GB" altLang="en-US">
              <a:latin typeface="Calibri" panose="020F0502020204030204" pitchFamily="34" charset="0"/>
              <a:cs typeface="Calibri" panose="020F0502020204030204" pitchFamily="34" charset="0"/>
            </a:endParaRPr>
          </a:p>
        </p:txBody>
      </p:sp>
      <p:pic>
        <p:nvPicPr>
          <p:cNvPr id="48132" name="Picture 2" descr="58,918 BEST Yes No IMAGES, STOCK PHOTOS &amp;amp; VECTORS | Adobe Stock">
            <a:extLst>
              <a:ext uri="{FF2B5EF4-FFF2-40B4-BE49-F238E27FC236}">
                <a16:creationId xmlns:a16="http://schemas.microsoft.com/office/drawing/2014/main" id="{AE570C1A-4F44-4B5C-9D89-3B62ABAC3E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9380"/>
          <a:stretch>
            <a:fillRect/>
          </a:stretch>
        </p:blipFill>
        <p:spPr bwMode="auto">
          <a:xfrm>
            <a:off x="8986764" y="1458818"/>
            <a:ext cx="1121231" cy="1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58,918 BEST Yes No IMAGES, STOCK PHOTOS &amp;amp; VECTORS | Adobe Stock">
            <a:extLst>
              <a:ext uri="{FF2B5EF4-FFF2-40B4-BE49-F238E27FC236}">
                <a16:creationId xmlns:a16="http://schemas.microsoft.com/office/drawing/2014/main" id="{50FD7B20-6BCC-4DC5-822A-FC40C9999F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9416"/>
          <a:stretch>
            <a:fillRect/>
          </a:stretch>
        </p:blipFill>
        <p:spPr bwMode="auto">
          <a:xfrm>
            <a:off x="9100462" y="4775288"/>
            <a:ext cx="1145720" cy="135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descr="prev105 small">
            <a:extLst>
              <a:ext uri="{FF2B5EF4-FFF2-40B4-BE49-F238E27FC236}">
                <a16:creationId xmlns:a16="http://schemas.microsoft.com/office/drawing/2014/main" id="{B62D452D-D3CB-4032-8188-66AFB22F8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14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5" descr="prev60 small">
            <a:extLst>
              <a:ext uri="{FF2B5EF4-FFF2-40B4-BE49-F238E27FC236}">
                <a16:creationId xmlns:a16="http://schemas.microsoft.com/office/drawing/2014/main" id="{AD7D86D5-61B7-4C8E-B0D1-B07749C17D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436" y="5630643"/>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6" descr="SK">
            <a:extLst>
              <a:ext uri="{FF2B5EF4-FFF2-40B4-BE49-F238E27FC236}">
                <a16:creationId xmlns:a16="http://schemas.microsoft.com/office/drawing/2014/main" id="{D3B46E5D-3D35-453E-8EBB-46FBD1936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0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7" descr="prev77 small">
            <a:extLst>
              <a:ext uri="{FF2B5EF4-FFF2-40B4-BE49-F238E27FC236}">
                <a16:creationId xmlns:a16="http://schemas.microsoft.com/office/drawing/2014/main" id="{F190C403-1A11-4970-8BE5-AD3093FBE6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1098"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24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92D05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444500" y="1522189"/>
            <a:ext cx="58705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5080" lvl="0" indent="12700" algn="l" defTabSz="914400" rtl="0" eaLnBrk="1" fontAlgn="auto" latinLnBrk="0" hangingPunct="0">
              <a:lnSpc>
                <a:spcPct val="100000"/>
              </a:lnSpc>
              <a:spcBef>
                <a:spcPts val="100"/>
              </a:spcBef>
              <a:spcAft>
                <a:spcPts val="0"/>
              </a:spcAft>
              <a:buClrTx/>
              <a:buSzTx/>
              <a:buFontTx/>
              <a:buNone/>
              <a:tabLst/>
              <a:defRPr sz="3600" b="1">
                <a:solidFill>
                  <a:srgbClr val="FFFFFF"/>
                </a:solidFill>
                <a:latin typeface="Arial"/>
                <a:ea typeface="Arial"/>
                <a:cs typeface="Arial"/>
                <a:sym typeface="Arial"/>
              </a:defRPr>
            </a:pPr>
            <a:r>
              <a:rPr kumimoji="0" sz="3600" b="1" i="0" u="none" strike="noStrike" kern="0" cap="none" spc="0" normalizeH="0" baseline="0" noProof="0">
                <a:ln>
                  <a:noFill/>
                </a:ln>
                <a:solidFill>
                  <a:srgbClr val="FFFFFF"/>
                </a:solidFill>
                <a:effectLst/>
                <a:uLnTx/>
                <a:uFillTx/>
                <a:latin typeface="Arial"/>
                <a:cs typeface="Arial"/>
                <a:sym typeface="Arial"/>
              </a:rPr>
              <a:t>Explore </a:t>
            </a:r>
            <a:r>
              <a:rPr kumimoji="0" sz="3600" b="1" i="0" u="none" strike="noStrike" kern="0" cap="none" spc="-5" normalizeH="0" baseline="0" noProof="0">
                <a:ln>
                  <a:noFill/>
                </a:ln>
                <a:solidFill>
                  <a:srgbClr val="000000"/>
                </a:solidFill>
                <a:effectLst/>
                <a:uLnTx/>
                <a:uFillTx/>
                <a:latin typeface="Arial"/>
                <a:cs typeface="Arial"/>
                <a:sym typeface="Arial"/>
              </a:rPr>
              <a:t>the </a:t>
            </a:r>
            <a:r>
              <a:rPr kumimoji="0" sz="3600" b="1" i="0" u="none" strike="noStrike" kern="0" cap="none" spc="0" normalizeH="0" baseline="0" noProof="0">
                <a:ln>
                  <a:noFill/>
                </a:ln>
                <a:solidFill>
                  <a:srgbClr val="000000"/>
                </a:solidFill>
                <a:effectLst/>
                <a:uLnTx/>
                <a:uFillTx/>
                <a:latin typeface="Arial"/>
                <a:cs typeface="Arial"/>
                <a:sym typeface="Arial"/>
              </a:rPr>
              <a:t>great</a:t>
            </a:r>
            <a:r>
              <a:rPr kumimoji="0" sz="3600" b="1" i="0" u="none" strike="noStrike" kern="0" cap="none" spc="-90" normalizeH="0" baseline="0" noProof="0">
                <a:ln>
                  <a:noFill/>
                </a:ln>
                <a:solidFill>
                  <a:srgbClr val="000000"/>
                </a:solidFill>
                <a:effectLst/>
                <a:uLnTx/>
                <a:uFillTx/>
                <a:latin typeface="Arial"/>
                <a:cs typeface="Arial"/>
                <a:sym typeface="Arial"/>
              </a:rPr>
              <a:t> </a:t>
            </a:r>
            <a:r>
              <a:rPr kumimoji="0" sz="3600" b="1" i="0" u="none" strike="noStrike" kern="0" cap="none" spc="0" normalizeH="0" baseline="0" noProof="0">
                <a:ln>
                  <a:noFill/>
                </a:ln>
                <a:solidFill>
                  <a:srgbClr val="000000"/>
                </a:solidFill>
                <a:effectLst/>
                <a:uLnTx/>
                <a:uFillTx/>
                <a:latin typeface="Arial"/>
                <a:cs typeface="Arial"/>
                <a:sym typeface="Arial"/>
              </a:rPr>
              <a:t>outdoors  </a:t>
            </a:r>
            <a:r>
              <a:rPr kumimoji="0" sz="3600" b="1" i="0" u="none" strike="noStrike" kern="0" cap="none" spc="-5" normalizeH="0" baseline="0" noProof="0">
                <a:ln>
                  <a:noFill/>
                </a:ln>
                <a:solidFill>
                  <a:srgbClr val="000000"/>
                </a:solidFill>
                <a:effectLst/>
                <a:uLnTx/>
                <a:uFillTx/>
                <a:latin typeface="Arial"/>
                <a:cs typeface="Arial"/>
                <a:sym typeface="Arial"/>
              </a:rPr>
              <a:t>and spend </a:t>
            </a:r>
            <a:r>
              <a:rPr kumimoji="0" sz="3600" b="1" i="0" u="none" strike="noStrike" kern="0" cap="none" spc="0" normalizeH="0" baseline="0" noProof="0">
                <a:ln>
                  <a:noFill/>
                </a:ln>
                <a:solidFill>
                  <a:srgbClr val="000000"/>
                </a:solidFill>
                <a:effectLst/>
                <a:uLnTx/>
                <a:uFillTx/>
                <a:latin typeface="Arial"/>
                <a:cs typeface="Arial"/>
                <a:sym typeface="Arial"/>
              </a:rPr>
              <a:t>a night </a:t>
            </a:r>
            <a:r>
              <a:rPr kumimoji="0" sz="3600" b="1" i="0" u="none" strike="noStrike" kern="0" cap="none" spc="-5" normalizeH="0" baseline="0" noProof="0">
                <a:ln>
                  <a:noFill/>
                </a:ln>
                <a:solidFill>
                  <a:srgbClr val="000000"/>
                </a:solidFill>
                <a:effectLst/>
                <a:uLnTx/>
                <a:uFillTx/>
                <a:latin typeface="Arial"/>
                <a:cs typeface="Arial"/>
                <a:sym typeface="Arial"/>
              </a:rPr>
              <a:t>away  from </a:t>
            </a:r>
            <a:r>
              <a:rPr kumimoji="0" sz="3600" b="1" i="0" u="none" strike="noStrike" kern="0" cap="none" spc="0" normalizeH="0" baseline="0" noProof="0">
                <a:ln>
                  <a:noFill/>
                </a:ln>
                <a:solidFill>
                  <a:srgbClr val="000000"/>
                </a:solidFill>
                <a:effectLst/>
                <a:uLnTx/>
                <a:uFillTx/>
                <a:latin typeface="Arial"/>
                <a:cs typeface="Arial"/>
                <a:sym typeface="Arial"/>
              </a:rPr>
              <a:t>home</a:t>
            </a:r>
          </a:p>
          <a:p>
            <a:pPr marL="0" marR="1175385" lvl="0" indent="12700" algn="l" defTabSz="914400" rtl="0" eaLnBrk="1" fontAlgn="auto" latinLnBrk="0" hangingPunct="0">
              <a:lnSpc>
                <a:spcPct val="100000"/>
              </a:lnSpc>
              <a:spcBef>
                <a:spcPts val="2400"/>
              </a:spcBef>
              <a:spcAft>
                <a:spcPts val="0"/>
              </a:spcAft>
              <a:buClrTx/>
              <a:buSzTx/>
              <a:buFontTx/>
              <a:buNone/>
              <a:tabLst/>
              <a:defRPr sz="3600" b="1" spc="-5">
                <a:solidFill>
                  <a:srgbClr val="FFFFFF"/>
                </a:solidFill>
                <a:latin typeface="Arial"/>
                <a:ea typeface="Arial"/>
                <a:cs typeface="Arial"/>
                <a:sym typeface="Arial"/>
              </a:defRPr>
            </a:pPr>
            <a:r>
              <a:rPr kumimoji="0" sz="3600" b="1" i="0" u="none" strike="noStrike" kern="0" cap="none" spc="-5" normalizeH="0" baseline="0" noProof="0">
                <a:ln>
                  <a:noFill/>
                </a:ln>
                <a:solidFill>
                  <a:srgbClr val="FFFFFF"/>
                </a:solidFill>
                <a:effectLst/>
                <a:uLnTx/>
                <a:uFillTx/>
                <a:latin typeface="Arial"/>
                <a:cs typeface="Arial"/>
                <a:sym typeface="Arial"/>
              </a:rPr>
              <a:t>Create </a:t>
            </a:r>
            <a:r>
              <a:rPr kumimoji="0" sz="3600" b="1" i="0" u="none" strike="noStrike" kern="0" cap="none" spc="-5" normalizeH="0" baseline="0" noProof="0">
                <a:ln>
                  <a:noFill/>
                </a:ln>
                <a:solidFill>
                  <a:srgbClr val="000000"/>
                </a:solidFill>
                <a:effectLst/>
                <a:uLnTx/>
                <a:uFillTx/>
                <a:latin typeface="Arial"/>
                <a:cs typeface="Arial"/>
                <a:sym typeface="Arial"/>
              </a:rPr>
              <a:t>memories</a:t>
            </a:r>
            <a:r>
              <a:rPr kumimoji="0" sz="3600" b="1" i="0" u="none" strike="noStrike" kern="0" cap="none" spc="-90" normalizeH="0" baseline="0" noProof="0">
                <a:ln>
                  <a:noFill/>
                </a:ln>
                <a:solidFill>
                  <a:srgbClr val="000000"/>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that  </a:t>
            </a:r>
            <a:r>
              <a:rPr kumimoji="0" sz="3600" b="1" i="0" u="none" strike="noStrike" kern="0" cap="none" spc="0" normalizeH="0" baseline="0" noProof="0">
                <a:ln>
                  <a:noFill/>
                </a:ln>
                <a:solidFill>
                  <a:srgbClr val="000000"/>
                </a:solidFill>
                <a:effectLst/>
                <a:uLnTx/>
                <a:uFillTx/>
                <a:latin typeface="Arial"/>
                <a:cs typeface="Arial"/>
                <a:sym typeface="Arial"/>
              </a:rPr>
              <a:t>will last a</a:t>
            </a:r>
            <a:r>
              <a:rPr kumimoji="0" sz="3600" b="1" i="0" u="none" strike="noStrike" kern="0" cap="none" spc="-34" normalizeH="0" baseline="0" noProof="0">
                <a:ln>
                  <a:noFill/>
                </a:ln>
                <a:solidFill>
                  <a:srgbClr val="000000"/>
                </a:solidFill>
                <a:effectLst/>
                <a:uLnTx/>
                <a:uFillTx/>
                <a:latin typeface="Arial"/>
                <a:cs typeface="Arial"/>
                <a:sym typeface="Arial"/>
              </a:rPr>
              <a:t> </a:t>
            </a:r>
            <a:r>
              <a:rPr kumimoji="0" sz="3600" b="1" i="0" u="none" strike="noStrike" kern="0" cap="none" spc="0" normalizeH="0" baseline="0" noProof="0">
                <a:ln>
                  <a:noFill/>
                </a:ln>
                <a:solidFill>
                  <a:srgbClr val="000000"/>
                </a:solidFill>
                <a:effectLst/>
                <a:uLnTx/>
                <a:uFillTx/>
                <a:latin typeface="Arial"/>
                <a:cs typeface="Arial"/>
                <a:sym typeface="Arial"/>
              </a:rPr>
              <a:t>lifetime</a:t>
            </a:r>
          </a:p>
        </p:txBody>
      </p:sp>
    </p:spTree>
    <p:extLst>
      <p:ext uri="{BB962C8B-B14F-4D97-AF65-F5344CB8AC3E}">
        <p14:creationId xmlns:p14="http://schemas.microsoft.com/office/powerpoint/2010/main" val="288269291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D6F26499-92CE-42C8-B005-2FC3A26EC592}"/>
              </a:ext>
            </a:extLst>
          </p:cNvPr>
          <p:cNvSpPr>
            <a:spLocks noGrp="1" noChangeArrowheads="1"/>
          </p:cNvSpPr>
          <p:nvPr>
            <p:ph idx="1"/>
          </p:nvPr>
        </p:nvSpPr>
        <p:spPr>
          <a:xfrm>
            <a:off x="585406" y="4572383"/>
            <a:ext cx="9522589" cy="2974333"/>
          </a:xfrm>
        </p:spPr>
        <p:txBody>
          <a:bodyPr/>
          <a:lstStyle/>
          <a:p>
            <a:pPr marL="0" indent="0" algn="ctr">
              <a:buNone/>
              <a:defRPr/>
            </a:pPr>
            <a:r>
              <a:rPr lang="en-GB" altLang="en-US" sz="3526" dirty="0">
                <a:latin typeface="Calibri" panose="020F0502020204030204" pitchFamily="34" charset="0"/>
                <a:cs typeface="Calibri" panose="020F0502020204030204" pitchFamily="34" charset="0"/>
              </a:rPr>
              <a:t>In order to qualify for the expedition, you must complete 2 of your 3 sections by</a:t>
            </a:r>
          </a:p>
          <a:p>
            <a:pPr marL="0" indent="0" algn="ctr">
              <a:buNone/>
              <a:defRPr/>
            </a:pPr>
            <a:r>
              <a:rPr lang="en-GB" altLang="en-US" sz="3526" b="1" dirty="0">
                <a:highlight>
                  <a:srgbClr val="FFFF00"/>
                </a:highlight>
                <a:latin typeface="Calibri" panose="020F0502020204030204" pitchFamily="34" charset="0"/>
                <a:cs typeface="Calibri" panose="020F0502020204030204" pitchFamily="34" charset="0"/>
              </a:rPr>
              <a:t>Monday 2</a:t>
            </a:r>
            <a:r>
              <a:rPr lang="en-GB" altLang="en-US" sz="3526" b="1" baseline="30000" dirty="0">
                <a:highlight>
                  <a:srgbClr val="FFFF00"/>
                </a:highlight>
                <a:latin typeface="Calibri" panose="020F0502020204030204" pitchFamily="34" charset="0"/>
                <a:cs typeface="Calibri" panose="020F0502020204030204" pitchFamily="34" charset="0"/>
              </a:rPr>
              <a:t>nd</a:t>
            </a:r>
            <a:r>
              <a:rPr lang="en-GB" altLang="en-US" sz="3526" b="1" dirty="0">
                <a:highlight>
                  <a:srgbClr val="FFFF00"/>
                </a:highlight>
                <a:latin typeface="Calibri" panose="020F0502020204030204" pitchFamily="34" charset="0"/>
                <a:cs typeface="Calibri" panose="020F0502020204030204" pitchFamily="34" charset="0"/>
              </a:rPr>
              <a:t> of MARCH</a:t>
            </a:r>
          </a:p>
          <a:p>
            <a:pPr marL="0" indent="0" algn="ctr">
              <a:buNone/>
              <a:defRPr/>
            </a:pPr>
            <a:r>
              <a:rPr lang="en-GB" altLang="en-US" sz="3526" dirty="0">
                <a:latin typeface="Calibri" panose="020F0502020204030204" pitchFamily="34" charset="0"/>
                <a:cs typeface="Calibri" panose="020F0502020204030204" pitchFamily="34" charset="0"/>
              </a:rPr>
              <a:t>These must be submitted and signed off on eDofE</a:t>
            </a:r>
          </a:p>
          <a:p>
            <a:pPr>
              <a:defRPr/>
            </a:pPr>
            <a:endParaRPr lang="en-GB" altLang="en-US" sz="3526" dirty="0">
              <a:latin typeface="Calibri" panose="020F0502020204030204" pitchFamily="34" charset="0"/>
              <a:cs typeface="Calibri" panose="020F0502020204030204" pitchFamily="34" charset="0"/>
            </a:endParaRPr>
          </a:p>
          <a:p>
            <a:pPr marL="0" indent="0">
              <a:buNone/>
              <a:defRPr/>
            </a:pPr>
            <a:endParaRPr lang="es-ES" altLang="en-US" sz="3526" dirty="0">
              <a:latin typeface="Calibri" panose="020F0502020204030204" pitchFamily="34" charset="0"/>
              <a:cs typeface="Calibri" panose="020F0502020204030204" pitchFamily="34" charset="0"/>
            </a:endParaRPr>
          </a:p>
          <a:p>
            <a:pPr>
              <a:defRPr/>
            </a:pPr>
            <a:endParaRPr lang="es-ES" altLang="en-US" sz="3526" dirty="0">
              <a:latin typeface="Calibri" panose="020F0502020204030204" pitchFamily="34" charset="0"/>
              <a:cs typeface="Calibri" panose="020F0502020204030204" pitchFamily="34" charset="0"/>
            </a:endParaRPr>
          </a:p>
        </p:txBody>
      </p:sp>
      <p:pic>
        <p:nvPicPr>
          <p:cNvPr id="24580" name="Picture 5" descr="Very important stock illustration. Illustration of great - 109793011">
            <a:extLst>
              <a:ext uri="{FF2B5EF4-FFF2-40B4-BE49-F238E27FC236}">
                <a16:creationId xmlns:a16="http://schemas.microsoft.com/office/drawing/2014/main" id="{393C6317-311F-48A2-ACEB-74A4E250E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667" y="1423841"/>
            <a:ext cx="5258065" cy="314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6.png">
            <a:extLst>
              <a:ext uri="{FF2B5EF4-FFF2-40B4-BE49-F238E27FC236}">
                <a16:creationId xmlns:a16="http://schemas.microsoft.com/office/drawing/2014/main" id="{0D4BCF54-DB82-31CF-CDD8-77D7D2930916}"/>
              </a:ext>
            </a:extLst>
          </p:cNvPr>
          <p:cNvPicPr>
            <a:picLocks noChangeAspect="1"/>
          </p:cNvPicPr>
          <p:nvPr/>
        </p:nvPicPr>
        <p:blipFill rotWithShape="1">
          <a:blip r:embed="rId3"/>
          <a:srcRect l="9722" t="30816" r="9675" b="20723"/>
          <a:stretch/>
        </p:blipFill>
        <p:spPr>
          <a:xfrm>
            <a:off x="5776930" y="0"/>
            <a:ext cx="4916470" cy="2090057"/>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5F94853-6B46-412F-8BB6-4E0A642394F9}"/>
              </a:ext>
            </a:extLst>
          </p:cNvPr>
          <p:cNvSpPr>
            <a:spLocks noGrp="1" noChangeArrowheads="1"/>
          </p:cNvSpPr>
          <p:nvPr>
            <p:ph type="title"/>
          </p:nvPr>
        </p:nvSpPr>
        <p:spPr/>
        <p:txBody>
          <a:bodyPr/>
          <a:lstStyle/>
          <a:p>
            <a:r>
              <a:rPr lang="en-GB" altLang="en-US">
                <a:latin typeface="Calibri" panose="020F0502020204030204" pitchFamily="34" charset="0"/>
                <a:cs typeface="Calibri" panose="020F0502020204030204" pitchFamily="34" charset="0"/>
              </a:rPr>
              <a:t>Training Programme -  After school sessions</a:t>
            </a:r>
          </a:p>
        </p:txBody>
      </p:sp>
      <p:sp>
        <p:nvSpPr>
          <p:cNvPr id="29699" name="TextBox 1">
            <a:extLst>
              <a:ext uri="{FF2B5EF4-FFF2-40B4-BE49-F238E27FC236}">
                <a16:creationId xmlns:a16="http://schemas.microsoft.com/office/drawing/2014/main" id="{18FAD1F3-F356-489F-8A81-AAE339D63745}"/>
              </a:ext>
            </a:extLst>
          </p:cNvPr>
          <p:cNvSpPr txBox="1">
            <a:spLocks noChangeArrowheads="1"/>
          </p:cNvSpPr>
          <p:nvPr/>
        </p:nvSpPr>
        <p:spPr bwMode="auto">
          <a:xfrm>
            <a:off x="6661601" y="1845803"/>
            <a:ext cx="3333956" cy="389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28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hlink"/>
              </a:buClr>
              <a:buChar char="–"/>
              <a:defRPr sz="2600">
                <a:solidFill>
                  <a:srgbClr val="000000"/>
                </a:solidFill>
                <a:latin typeface="Arial" panose="020B0604020202020204" pitchFamily="34" charset="0"/>
                <a:ea typeface="MS PGothic" panose="020B0600070205080204" pitchFamily="34" charset="-128"/>
              </a:defRPr>
            </a:lvl2pPr>
            <a:lvl3pPr marL="1143000" indent="-228600">
              <a:spcBef>
                <a:spcPct val="20000"/>
              </a:spcBef>
              <a:buClr>
                <a:schemeClr val="hlink"/>
              </a:buClr>
              <a:buChar char="•"/>
              <a:defRPr sz="2400">
                <a:solidFill>
                  <a:srgbClr val="000000"/>
                </a:solidFill>
                <a:latin typeface="Arial" panose="020B0604020202020204" pitchFamily="34" charset="0"/>
                <a:ea typeface="MS PGothic" panose="020B0600070205080204" pitchFamily="34" charset="-128"/>
              </a:defRPr>
            </a:lvl3pPr>
            <a:lvl4pPr marL="1600200" indent="-228600">
              <a:spcBef>
                <a:spcPct val="20000"/>
              </a:spcBef>
              <a:buClr>
                <a:schemeClr val="hlink"/>
              </a:buClr>
              <a:buChar char="–"/>
              <a:defRPr sz="2000">
                <a:solidFill>
                  <a:srgbClr val="000000"/>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rgbClr val="000000"/>
                </a:solidFill>
                <a:latin typeface="Arial" panose="020B0604020202020204" pitchFamily="34" charset="0"/>
                <a:ea typeface="MS PGothic" panose="020B0600070205080204" pitchFamily="34" charset="-128"/>
              </a:defRPr>
            </a:lvl9pPr>
          </a:lstStyle>
          <a:p>
            <a:pPr defTabSz="1007577" eaLnBrk="0" fontAlgn="base">
              <a:spcBef>
                <a:spcPct val="0"/>
              </a:spcBef>
              <a:spcAft>
                <a:spcPct val="0"/>
              </a:spcAft>
              <a:buClrTx/>
              <a:buNone/>
            </a:pPr>
            <a:r>
              <a:rPr lang="es-ES" altLang="en-US" sz="3085" kern="1200" err="1">
                <a:solidFill>
                  <a:schemeClr val="tx1"/>
                </a:solidFill>
                <a:latin typeface="Calibri" panose="020F0502020204030204" pitchFamily="34" charset="0"/>
                <a:cs typeface="Calibri" panose="020F0502020204030204" pitchFamily="34" charset="0"/>
              </a:rPr>
              <a:t>You</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will</a:t>
            </a:r>
            <a:r>
              <a:rPr lang="es-ES" altLang="en-US" sz="3085" kern="1200">
                <a:solidFill>
                  <a:schemeClr val="tx1"/>
                </a:solidFill>
                <a:latin typeface="Calibri" panose="020F0502020204030204" pitchFamily="34" charset="0"/>
                <a:cs typeface="Calibri" panose="020F0502020204030204" pitchFamily="34" charset="0"/>
              </a:rPr>
              <a:t> be </a:t>
            </a:r>
            <a:r>
              <a:rPr lang="es-ES" altLang="en-US" sz="3085" kern="1200" err="1">
                <a:solidFill>
                  <a:schemeClr val="tx1"/>
                </a:solidFill>
                <a:latin typeface="Calibri" panose="020F0502020204030204" pitchFamily="34" charset="0"/>
                <a:cs typeface="Calibri" panose="020F0502020204030204" pitchFamily="34" charset="0"/>
              </a:rPr>
              <a:t>able</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to</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sign</a:t>
            </a:r>
            <a:r>
              <a:rPr lang="es-ES" altLang="en-US" sz="3085" kern="1200">
                <a:solidFill>
                  <a:schemeClr val="tx1"/>
                </a:solidFill>
                <a:latin typeface="Calibri" panose="020F0502020204030204" pitchFamily="34" charset="0"/>
                <a:cs typeface="Calibri" panose="020F0502020204030204" pitchFamily="34" charset="0"/>
              </a:rPr>
              <a:t> up </a:t>
            </a:r>
            <a:r>
              <a:rPr lang="es-ES" altLang="en-US" sz="3085" kern="1200" err="1">
                <a:solidFill>
                  <a:schemeClr val="tx1"/>
                </a:solidFill>
                <a:latin typeface="Calibri" panose="020F0502020204030204" pitchFamily="34" charset="0"/>
                <a:cs typeface="Calibri" panose="020F0502020204030204" pitchFamily="34" charset="0"/>
              </a:rPr>
              <a:t>to</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either</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b="1" kern="1200" err="1">
                <a:solidFill>
                  <a:schemeClr val="tx1"/>
                </a:solidFill>
                <a:latin typeface="Calibri" panose="020F0502020204030204" pitchFamily="34" charset="0"/>
                <a:cs typeface="Calibri" panose="020F0502020204030204" pitchFamily="34" charset="0"/>
              </a:rPr>
              <a:t>Tuesday</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or</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b="1" kern="1200" err="1">
                <a:solidFill>
                  <a:schemeClr val="tx1"/>
                </a:solidFill>
                <a:latin typeface="Calibri" panose="020F0502020204030204" pitchFamily="34" charset="0"/>
                <a:cs typeface="Calibri" panose="020F0502020204030204" pitchFamily="34" charset="0"/>
              </a:rPr>
              <a:t>Wednesday</a:t>
            </a:r>
            <a:r>
              <a:rPr lang="es-ES" altLang="en-US" sz="3085" kern="1200">
                <a:solidFill>
                  <a:schemeClr val="tx1"/>
                </a:solidFill>
                <a:latin typeface="Calibri" panose="020F0502020204030204" pitchFamily="34" charset="0"/>
                <a:cs typeface="Calibri" panose="020F0502020204030204" pitchFamily="34" charset="0"/>
              </a:rPr>
              <a:t> training </a:t>
            </a:r>
            <a:r>
              <a:rPr lang="es-ES" altLang="en-US" sz="3085" kern="1200" err="1">
                <a:solidFill>
                  <a:schemeClr val="tx1"/>
                </a:solidFill>
                <a:latin typeface="Calibri" panose="020F0502020204030204" pitchFamily="34" charset="0"/>
                <a:cs typeface="Calibri" panose="020F0502020204030204" pitchFamily="34" charset="0"/>
              </a:rPr>
              <a:t>sessions</a:t>
            </a:r>
            <a:r>
              <a:rPr lang="es-ES" altLang="en-US" sz="3085" kern="1200">
                <a:solidFill>
                  <a:schemeClr val="tx1"/>
                </a:solidFill>
                <a:latin typeface="Calibri" panose="020F0502020204030204" pitchFamily="34" charset="0"/>
                <a:cs typeface="Calibri" panose="020F0502020204030204" pitchFamily="34" charset="0"/>
              </a:rPr>
              <a:t>.</a:t>
            </a:r>
          </a:p>
          <a:p>
            <a:pPr defTabSz="1007577" eaLnBrk="0" fontAlgn="base">
              <a:spcBef>
                <a:spcPct val="0"/>
              </a:spcBef>
              <a:spcAft>
                <a:spcPct val="0"/>
              </a:spcAft>
              <a:buClrTx/>
              <a:buNone/>
            </a:pPr>
            <a:endParaRPr lang="es-ES" altLang="en-US" sz="3085" kern="1200">
              <a:solidFill>
                <a:schemeClr val="tx1"/>
              </a:solidFill>
              <a:latin typeface="Calibri" panose="020F0502020204030204" pitchFamily="34" charset="0"/>
              <a:cs typeface="Calibri" panose="020F0502020204030204" pitchFamily="34" charset="0"/>
            </a:endParaRPr>
          </a:p>
          <a:p>
            <a:pPr defTabSz="1007577" eaLnBrk="0" fontAlgn="base">
              <a:spcBef>
                <a:spcPct val="0"/>
              </a:spcBef>
              <a:spcAft>
                <a:spcPct val="0"/>
              </a:spcAft>
              <a:buClrTx/>
              <a:buNone/>
            </a:pPr>
            <a:r>
              <a:rPr lang="es-ES" altLang="en-US" sz="3085" kern="1200" err="1">
                <a:solidFill>
                  <a:schemeClr val="tx1"/>
                </a:solidFill>
                <a:latin typeface="Calibri" panose="020F0502020204030204" pitchFamily="34" charset="0"/>
                <a:cs typeface="Calibri" panose="020F0502020204030204" pitchFamily="34" charset="0"/>
              </a:rPr>
              <a:t>Sign</a:t>
            </a:r>
            <a:r>
              <a:rPr lang="es-ES" altLang="en-US" sz="3085" kern="1200">
                <a:solidFill>
                  <a:schemeClr val="tx1"/>
                </a:solidFill>
                <a:latin typeface="Calibri" panose="020F0502020204030204" pitchFamily="34" charset="0"/>
                <a:cs typeface="Calibri" panose="020F0502020204030204" pitchFamily="34" charset="0"/>
              </a:rPr>
              <a:t> up </a:t>
            </a:r>
            <a:r>
              <a:rPr lang="es-ES" altLang="en-US" sz="3085" kern="1200" err="1">
                <a:solidFill>
                  <a:schemeClr val="tx1"/>
                </a:solidFill>
                <a:latin typeface="Calibri" panose="020F0502020204030204" pitchFamily="34" charset="0"/>
                <a:cs typeface="Calibri" panose="020F0502020204030204" pitchFamily="34" charset="0"/>
              </a:rPr>
              <a:t>for</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this</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will</a:t>
            </a:r>
            <a:r>
              <a:rPr lang="es-ES" altLang="en-US" sz="3085" kern="1200">
                <a:solidFill>
                  <a:schemeClr val="tx1"/>
                </a:solidFill>
                <a:latin typeface="Calibri" panose="020F0502020204030204" pitchFamily="34" charset="0"/>
                <a:cs typeface="Calibri" panose="020F0502020204030204" pitchFamily="34" charset="0"/>
              </a:rPr>
              <a:t> be </a:t>
            </a:r>
            <a:r>
              <a:rPr lang="es-ES" altLang="en-US" sz="3085" kern="1200" err="1">
                <a:solidFill>
                  <a:schemeClr val="tx1"/>
                </a:solidFill>
                <a:latin typeface="Calibri" panose="020F0502020204030204" pitchFamily="34" charset="0"/>
                <a:cs typeface="Calibri" panose="020F0502020204030204" pitchFamily="34" charset="0"/>
              </a:rPr>
              <a:t>on</a:t>
            </a:r>
            <a:r>
              <a:rPr lang="es-ES" altLang="en-US" sz="3085" kern="1200">
                <a:solidFill>
                  <a:schemeClr val="tx1"/>
                </a:solidFill>
                <a:latin typeface="Calibri" panose="020F0502020204030204" pitchFamily="34" charset="0"/>
                <a:cs typeface="Calibri" panose="020F0502020204030204" pitchFamily="34" charset="0"/>
              </a:rPr>
              <a:t> </a:t>
            </a:r>
            <a:r>
              <a:rPr lang="es-ES" altLang="en-US" sz="3085" kern="1200" err="1">
                <a:solidFill>
                  <a:schemeClr val="tx1"/>
                </a:solidFill>
                <a:latin typeface="Calibri" panose="020F0502020204030204" pitchFamily="34" charset="0"/>
                <a:cs typeface="Calibri" panose="020F0502020204030204" pitchFamily="34" charset="0"/>
              </a:rPr>
              <a:t>Teams</a:t>
            </a:r>
            <a:r>
              <a:rPr lang="es-ES" altLang="en-US" sz="3085" kern="1200">
                <a:solidFill>
                  <a:schemeClr val="tx1"/>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3D361DA1-2B86-4CE7-A137-CD148773E629}"/>
              </a:ext>
            </a:extLst>
          </p:cNvPr>
          <p:cNvSpPr txBox="1"/>
          <p:nvPr/>
        </p:nvSpPr>
        <p:spPr>
          <a:xfrm>
            <a:off x="427487" y="6186002"/>
            <a:ext cx="9568069" cy="906402"/>
          </a:xfrm>
          <a:prstGeom prst="rect">
            <a:avLst/>
          </a:prstGeom>
          <a:noFill/>
          <a:ln w="76200">
            <a:solidFill>
              <a:schemeClr val="accent1"/>
            </a:solidFill>
          </a:ln>
        </p:spPr>
        <p:txBody>
          <a:bodyPr wrap="square" rtlCol="0">
            <a:spAutoFit/>
          </a:bodyPr>
          <a:lstStyle/>
          <a:p>
            <a:pPr defTabSz="1007577" eaLnBrk="0" fontAlgn="base">
              <a:spcBef>
                <a:spcPct val="0"/>
              </a:spcBef>
              <a:spcAft>
                <a:spcPct val="0"/>
              </a:spcAft>
            </a:pP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You</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can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find</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this</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programme</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on</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Teams</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and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the</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noticeboard</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outside</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G40.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Please</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add</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the</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dates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to</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a:t>
            </a:r>
            <a:r>
              <a:rPr lang="es-ES" sz="2645" kern="1200" err="1">
                <a:solidFill>
                  <a:srgbClr val="3D4242"/>
                </a:solidFill>
                <a:latin typeface="Calibri" panose="020F0502020204030204" pitchFamily="34" charset="0"/>
                <a:ea typeface="MS PGothic" panose="020B0600070205080204" pitchFamily="34" charset="-128"/>
                <a:cs typeface="Calibri" panose="020F0502020204030204" pitchFamily="34" charset="0"/>
              </a:rPr>
              <a:t>your</a:t>
            </a:r>
            <a:r>
              <a:rPr lang="es-ES" sz="2645" kern="1200">
                <a:solidFill>
                  <a:srgbClr val="3D4242"/>
                </a:solidFill>
                <a:latin typeface="Calibri" panose="020F0502020204030204" pitchFamily="34" charset="0"/>
                <a:ea typeface="MS PGothic" panose="020B0600070205080204" pitchFamily="34" charset="-128"/>
                <a:cs typeface="Calibri" panose="020F0502020204030204" pitchFamily="34" charset="0"/>
              </a:rPr>
              <a:t> calendar. </a:t>
            </a:r>
          </a:p>
        </p:txBody>
      </p:sp>
      <p:pic>
        <p:nvPicPr>
          <p:cNvPr id="8" name="Picture 2" descr="Microsoft Teams - Wikipedia">
            <a:extLst>
              <a:ext uri="{FF2B5EF4-FFF2-40B4-BE49-F238E27FC236}">
                <a16:creationId xmlns:a16="http://schemas.microsoft.com/office/drawing/2014/main" id="{C84F1396-9190-4DC8-9A34-90D27C1D09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6439" y="5281961"/>
            <a:ext cx="735358" cy="6839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9D74D6-9CE4-43BE-FFB0-6361CB3AB66F}"/>
              </a:ext>
            </a:extLst>
          </p:cNvPr>
          <p:cNvPicPr>
            <a:picLocks noChangeAspect="1"/>
          </p:cNvPicPr>
          <p:nvPr/>
        </p:nvPicPr>
        <p:blipFill>
          <a:blip r:embed="rId3"/>
          <a:stretch>
            <a:fillRect/>
          </a:stretch>
        </p:blipFill>
        <p:spPr>
          <a:xfrm>
            <a:off x="293326" y="1379849"/>
            <a:ext cx="6087779" cy="45278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F986-57A4-B839-3349-120F77D71294}"/>
              </a:ext>
            </a:extLst>
          </p:cNvPr>
          <p:cNvSpPr>
            <a:spLocks noGrp="1"/>
          </p:cNvSpPr>
          <p:nvPr>
            <p:ph type="title"/>
          </p:nvPr>
        </p:nvSpPr>
        <p:spPr/>
        <p:txBody>
          <a:bodyPr/>
          <a:lstStyle/>
          <a:p>
            <a:r>
              <a:rPr lang="es-ES"/>
              <a:t>Training </a:t>
            </a:r>
            <a:r>
              <a:rPr lang="es-ES" err="1"/>
              <a:t>Sessions</a:t>
            </a:r>
            <a:endParaRPr lang="es-ES"/>
          </a:p>
        </p:txBody>
      </p:sp>
      <p:sp>
        <p:nvSpPr>
          <p:cNvPr id="3" name="Content Placeholder 2">
            <a:extLst>
              <a:ext uri="{FF2B5EF4-FFF2-40B4-BE49-F238E27FC236}">
                <a16:creationId xmlns:a16="http://schemas.microsoft.com/office/drawing/2014/main" id="{893B0BE8-E2B5-FD2C-2177-ACAE98949631}"/>
              </a:ext>
            </a:extLst>
          </p:cNvPr>
          <p:cNvSpPr>
            <a:spLocks noGrp="1"/>
          </p:cNvSpPr>
          <p:nvPr>
            <p:ph idx="1"/>
          </p:nvPr>
        </p:nvSpPr>
        <p:spPr/>
        <p:txBody>
          <a:bodyPr/>
          <a:lstStyle/>
          <a:p>
            <a:r>
              <a:rPr lang="en-GB" dirty="0"/>
              <a:t>You should attend </a:t>
            </a:r>
            <a:r>
              <a:rPr lang="en-GB" dirty="0">
                <a:highlight>
                  <a:srgbClr val="FFFF00"/>
                </a:highlight>
              </a:rPr>
              <a:t>every session </a:t>
            </a:r>
            <a:r>
              <a:rPr lang="en-GB" dirty="0"/>
              <a:t>and email your leader if you are unable to attend.</a:t>
            </a:r>
          </a:p>
          <a:p>
            <a:r>
              <a:rPr lang="en-GB" dirty="0"/>
              <a:t>Attendance is monitored and if you miss more than 2 sessions without good reason, we will not allow you on expedition. This is because you won’t have completed the required training and so won’t be safe.</a:t>
            </a:r>
          </a:p>
          <a:p>
            <a:r>
              <a:rPr lang="en-GB" dirty="0"/>
              <a:t>You should bring your iPad to every session.</a:t>
            </a:r>
          </a:p>
          <a:p>
            <a:r>
              <a:rPr lang="en-GB" dirty="0"/>
              <a:t>Training lasts approx. 1hr</a:t>
            </a:r>
          </a:p>
          <a:p>
            <a:pPr marL="0" indent="0">
              <a:buNone/>
            </a:pPr>
            <a:r>
              <a:rPr lang="en-GB" dirty="0"/>
              <a:t>Tuesdays: Mr Lecomte + Ms Dunn</a:t>
            </a:r>
          </a:p>
          <a:p>
            <a:pPr marL="0" indent="0">
              <a:buNone/>
            </a:pPr>
            <a:r>
              <a:rPr lang="en-GB" dirty="0"/>
              <a:t>Wednesdays: Mr Murphy + Mrs Munro</a:t>
            </a:r>
          </a:p>
        </p:txBody>
      </p:sp>
    </p:spTree>
    <p:extLst>
      <p:ext uri="{BB962C8B-B14F-4D97-AF65-F5344CB8AC3E}">
        <p14:creationId xmlns:p14="http://schemas.microsoft.com/office/powerpoint/2010/main" val="3129708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75B06F0-371C-4543-9FED-ECF68DB7BCBF}"/>
              </a:ext>
            </a:extLst>
          </p:cNvPr>
          <p:cNvSpPr>
            <a:spLocks noGrp="1" noChangeArrowheads="1"/>
          </p:cNvSpPr>
          <p:nvPr>
            <p:ph type="title"/>
          </p:nvPr>
        </p:nvSpPr>
        <p:spPr/>
        <p:txBody>
          <a:bodyPr/>
          <a:lstStyle/>
          <a:p>
            <a:r>
              <a:rPr lang="fr-FR" altLang="en-US" dirty="0">
                <a:latin typeface="Calibri" panose="020F0502020204030204" pitchFamily="34" charset="0"/>
                <a:cs typeface="Calibri" panose="020F0502020204030204" pitchFamily="34" charset="0"/>
              </a:rPr>
              <a:t>Dates for your </a:t>
            </a:r>
            <a:r>
              <a:rPr lang="fr-FR" altLang="en-US" dirty="0" err="1">
                <a:latin typeface="Calibri" panose="020F0502020204030204" pitchFamily="34" charset="0"/>
                <a:cs typeface="Calibri" panose="020F0502020204030204" pitchFamily="34" charset="0"/>
              </a:rPr>
              <a:t>diary</a:t>
            </a:r>
            <a:r>
              <a:rPr lang="fr-FR" altLang="en-US" dirty="0">
                <a:latin typeface="Calibri" panose="020F0502020204030204" pitchFamily="34" charset="0"/>
                <a:cs typeface="Calibri" panose="020F0502020204030204" pitchFamily="34" charset="0"/>
              </a:rPr>
              <a:t>: 202</a:t>
            </a:r>
            <a:r>
              <a:rPr lang="en-GB" altLang="en-US" dirty="0">
                <a:latin typeface="Calibri" panose="020F0502020204030204" pitchFamily="34" charset="0"/>
                <a:cs typeface="Calibri" panose="020F0502020204030204" pitchFamily="34" charset="0"/>
              </a:rPr>
              <a:t>5</a:t>
            </a:r>
            <a:r>
              <a:rPr lang="fr-FR" altLang="en-US" dirty="0">
                <a:latin typeface="Calibri" panose="020F0502020204030204" pitchFamily="34" charset="0"/>
                <a:cs typeface="Calibri" panose="020F0502020204030204" pitchFamily="34" charset="0"/>
              </a:rPr>
              <a:t> </a:t>
            </a:r>
            <a:r>
              <a:rPr lang="fr-FR" altLang="en-US" dirty="0" err="1">
                <a:latin typeface="Calibri" panose="020F0502020204030204" pitchFamily="34" charset="0"/>
                <a:cs typeface="Calibri" panose="020F0502020204030204" pitchFamily="34" charset="0"/>
              </a:rPr>
              <a:t>Expeditions</a:t>
            </a:r>
            <a:endParaRPr lang="fr-FR" altLang="en-US" dirty="0">
              <a:latin typeface="Calibri" panose="020F0502020204030204" pitchFamily="34" charset="0"/>
              <a:cs typeface="Calibri" panose="020F0502020204030204" pitchFamily="34" charset="0"/>
            </a:endParaRPr>
          </a:p>
        </p:txBody>
      </p:sp>
      <p:sp>
        <p:nvSpPr>
          <p:cNvPr id="26627" name="Rectangle 4">
            <a:extLst>
              <a:ext uri="{FF2B5EF4-FFF2-40B4-BE49-F238E27FC236}">
                <a16:creationId xmlns:a16="http://schemas.microsoft.com/office/drawing/2014/main" id="{F95B9277-1828-4BE8-A0AA-997A8D612E44}"/>
              </a:ext>
            </a:extLst>
          </p:cNvPr>
          <p:cNvSpPr>
            <a:spLocks noChangeArrowheads="1"/>
          </p:cNvSpPr>
          <p:nvPr/>
        </p:nvSpPr>
        <p:spPr bwMode="auto">
          <a:xfrm>
            <a:off x="293326" y="1159714"/>
            <a:ext cx="10101572" cy="6765250"/>
          </a:xfrm>
          <a:prstGeom prst="rect">
            <a:avLst/>
          </a:prstGeom>
          <a:noFill/>
          <a:ln>
            <a:noFill/>
          </a:ln>
        </p:spPr>
        <p:txBody>
          <a:bodyPr>
            <a:spAutoFit/>
          </a:bodyPr>
          <a:lstStyle>
            <a:lvl1pPr>
              <a:spcBef>
                <a:spcPct val="20000"/>
              </a:spcBef>
              <a:buClr>
                <a:srgbClr val="76B900"/>
              </a:buClr>
              <a:buChar char="•"/>
              <a:defRPr sz="28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rgbClr val="76B900"/>
              </a:buClr>
              <a:buChar char="–"/>
              <a:defRPr sz="2600">
                <a:solidFill>
                  <a:srgbClr val="000000"/>
                </a:solidFill>
                <a:latin typeface="Arial" panose="020B0604020202020204" pitchFamily="34" charset="0"/>
                <a:ea typeface="MS PGothic" panose="020B0600070205080204" pitchFamily="34" charset="-128"/>
              </a:defRPr>
            </a:lvl2pPr>
            <a:lvl3pPr marL="1143000" indent="-228600">
              <a:spcBef>
                <a:spcPct val="20000"/>
              </a:spcBef>
              <a:buClr>
                <a:srgbClr val="76B900"/>
              </a:buClr>
              <a:buChar char="•"/>
              <a:defRPr sz="2400">
                <a:solidFill>
                  <a:srgbClr val="000000"/>
                </a:solidFill>
                <a:latin typeface="Arial" panose="020B0604020202020204" pitchFamily="34" charset="0"/>
                <a:ea typeface="MS PGothic" panose="020B0600070205080204" pitchFamily="34" charset="-128"/>
              </a:defRPr>
            </a:lvl3pPr>
            <a:lvl4pPr marL="1600200" indent="-228600">
              <a:spcBef>
                <a:spcPct val="20000"/>
              </a:spcBef>
              <a:buClr>
                <a:srgbClr val="76B900"/>
              </a:buClr>
              <a:buChar char="–"/>
              <a:defRPr sz="2000">
                <a:solidFill>
                  <a:srgbClr val="000000"/>
                </a:solidFill>
                <a:latin typeface="Arial" panose="020B0604020202020204" pitchFamily="34" charset="0"/>
                <a:ea typeface="MS PGothic" panose="020B0600070205080204" pitchFamily="34" charset="-128"/>
              </a:defRPr>
            </a:lvl4pPr>
            <a:lvl5pPr marL="2057400" indent="-228600">
              <a:spcBef>
                <a:spcPct val="20000"/>
              </a:spcBef>
              <a:buClr>
                <a:srgbClr val="76B900"/>
              </a:buClr>
              <a:buChar char="»"/>
              <a:defRPr sz="20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6B900"/>
              </a:buClr>
              <a:buChar char="»"/>
              <a:defRPr sz="20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6B900"/>
              </a:buClr>
              <a:buChar char="»"/>
              <a:defRPr sz="20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6B900"/>
              </a:buClr>
              <a:buChar char="»"/>
              <a:defRPr sz="20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6B900"/>
              </a:buClr>
              <a:buChar char="»"/>
              <a:defRPr sz="2000">
                <a:solidFill>
                  <a:srgbClr val="000000"/>
                </a:solidFill>
                <a:latin typeface="Arial" panose="020B0604020202020204" pitchFamily="34" charset="0"/>
                <a:ea typeface="MS PGothic" panose="020B0600070205080204" pitchFamily="34" charset="-128"/>
              </a:defRPr>
            </a:lvl9pPr>
          </a:lstStyle>
          <a:p>
            <a:pPr defTabSz="1007577" eaLnBrk="0" fontAlgn="base">
              <a:lnSpc>
                <a:spcPct val="107000"/>
              </a:lnSpc>
              <a:spcBef>
                <a:spcPct val="0"/>
              </a:spcBef>
              <a:spcAft>
                <a:spcPts val="882"/>
              </a:spcAft>
              <a:buClrTx/>
              <a:buNone/>
              <a:defRPr/>
            </a:pPr>
            <a:r>
              <a:rPr lang="en-GB" altLang="en-US" sz="2645" kern="1200" dirty="0">
                <a:solidFill>
                  <a:srgbClr val="3D4242"/>
                </a:solidFill>
                <a:latin typeface="Calibri" panose="020F0502020204030204" pitchFamily="34" charset="0"/>
                <a:ea typeface="Calibri" panose="020F0502020204030204" pitchFamily="34" charset="0"/>
                <a:cs typeface="Calibri" panose="020F0502020204030204" pitchFamily="34" charset="0"/>
              </a:rPr>
              <a:t>Participants will have to sign up to one of each of the following dates. </a:t>
            </a:r>
          </a:p>
          <a:p>
            <a:pPr marL="251894" algn="ctr" defTabSz="1007577" eaLnBrk="0" fontAlgn="base">
              <a:lnSpc>
                <a:spcPct val="150000"/>
              </a:lnSpc>
              <a:spcAft>
                <a:spcPts val="882"/>
              </a:spcAft>
              <a:buNone/>
            </a:pPr>
            <a:r>
              <a:rPr lang="en-GB" b="1" u="sng" kern="1200" dirty="0">
                <a:latin typeface="Calibri" panose="020F0502020204030204" pitchFamily="34" charset="0"/>
                <a:ea typeface="Calibri" panose="020F0502020204030204" pitchFamily="34" charset="0"/>
                <a:cs typeface="Calibri" panose="020F0502020204030204" pitchFamily="34" charset="0"/>
              </a:rPr>
              <a:t>EXPEDITION TRAINING – BROOMLEE  </a:t>
            </a:r>
            <a:endParaRPr lang="en-GB" kern="1200" dirty="0">
              <a:latin typeface="Calibri" panose="020F0502020204030204" pitchFamily="34" charset="0"/>
              <a:ea typeface="Calibri" panose="020F0502020204030204" pitchFamily="34" charset="0"/>
              <a:cs typeface="Calibri" panose="020F0502020204030204" pitchFamily="34" charset="0"/>
            </a:endParaRPr>
          </a:p>
          <a:p>
            <a:pPr algn="ctr" rtl="0" fontAlgn="base"/>
            <a:r>
              <a:rPr lang="en-GB" b="1" i="0" dirty="0">
                <a:solidFill>
                  <a:srgbClr val="000000"/>
                </a:solidFill>
                <a:effectLst/>
                <a:latin typeface="Calibri" panose="020F0502020204030204" pitchFamily="34" charset="0"/>
              </a:rPr>
              <a:t>Group A: Monday 11</a:t>
            </a:r>
            <a:r>
              <a:rPr lang="en-GB" b="1" i="0" baseline="30000" dirty="0">
                <a:solidFill>
                  <a:srgbClr val="000000"/>
                </a:solidFill>
                <a:effectLst/>
                <a:latin typeface="Calibri" panose="020F0502020204030204" pitchFamily="34" charset="0"/>
              </a:rPr>
              <a:t>th</a:t>
            </a:r>
            <a:r>
              <a:rPr lang="en-GB" b="1" i="0" dirty="0">
                <a:solidFill>
                  <a:srgbClr val="000000"/>
                </a:solidFill>
                <a:effectLst/>
                <a:latin typeface="Calibri" panose="020F0502020204030204" pitchFamily="34" charset="0"/>
              </a:rPr>
              <a:t>- Tuesday </a:t>
            </a:r>
            <a:r>
              <a:rPr lang="en-GB" b="1" dirty="0">
                <a:latin typeface="Calibri" panose="020F0502020204030204" pitchFamily="34" charset="0"/>
              </a:rPr>
              <a:t>12</a:t>
            </a:r>
            <a:r>
              <a:rPr lang="en-GB" b="1" i="0" baseline="30000" dirty="0">
                <a:solidFill>
                  <a:srgbClr val="000000"/>
                </a:solidFill>
                <a:effectLst/>
                <a:latin typeface="Calibri" panose="020F0502020204030204" pitchFamily="34" charset="0"/>
              </a:rPr>
              <a:t>th</a:t>
            </a:r>
            <a:r>
              <a:rPr lang="en-GB" b="1" i="0" dirty="0">
                <a:solidFill>
                  <a:srgbClr val="000000"/>
                </a:solidFill>
                <a:effectLst/>
                <a:latin typeface="Calibri" panose="020F0502020204030204" pitchFamily="34" charset="0"/>
              </a:rPr>
              <a:t> of May</a:t>
            </a:r>
            <a:r>
              <a:rPr lang="en-GB"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gn="ctr" rtl="0" fontAlgn="base"/>
            <a:r>
              <a:rPr lang="en-GB" b="1" i="0" dirty="0">
                <a:solidFill>
                  <a:srgbClr val="000000"/>
                </a:solidFill>
                <a:effectLst/>
                <a:latin typeface="Calibri" panose="020F0502020204030204" pitchFamily="34" charset="0"/>
              </a:rPr>
              <a:t>Group B: Wednesday 13</a:t>
            </a:r>
            <a:r>
              <a:rPr lang="en-GB" b="1" baseline="30000" dirty="0">
                <a:latin typeface="Calibri" panose="020F0502020204030204" pitchFamily="34" charset="0"/>
              </a:rPr>
              <a:t>th</a:t>
            </a:r>
            <a:r>
              <a:rPr lang="en-GB" b="1" i="0" baseline="30000" dirty="0">
                <a:solidFill>
                  <a:srgbClr val="000000"/>
                </a:solidFill>
                <a:effectLst/>
                <a:latin typeface="Calibri" panose="020F0502020204030204" pitchFamily="34" charset="0"/>
              </a:rPr>
              <a:t> </a:t>
            </a:r>
            <a:r>
              <a:rPr lang="en-GB" b="1" i="0" dirty="0">
                <a:solidFill>
                  <a:srgbClr val="000000"/>
                </a:solidFill>
                <a:effectLst/>
                <a:latin typeface="Calibri" panose="020F0502020204030204" pitchFamily="34" charset="0"/>
              </a:rPr>
              <a:t>– Thursday 14</a:t>
            </a:r>
            <a:r>
              <a:rPr lang="en-GB" b="1" i="0" baseline="30000" dirty="0">
                <a:solidFill>
                  <a:srgbClr val="000000"/>
                </a:solidFill>
                <a:effectLst/>
                <a:latin typeface="Calibri" panose="020F0502020204030204" pitchFamily="34" charset="0"/>
              </a:rPr>
              <a:t>th</a:t>
            </a:r>
            <a:r>
              <a:rPr lang="en-GB" b="1" i="0" dirty="0">
                <a:solidFill>
                  <a:srgbClr val="000000"/>
                </a:solidFill>
                <a:effectLst/>
                <a:latin typeface="Calibri" panose="020F0502020204030204" pitchFamily="34" charset="0"/>
              </a:rPr>
              <a:t> of May</a:t>
            </a:r>
            <a:r>
              <a:rPr lang="en-GB"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marL="251894" algn="ctr" defTabSz="1007577" eaLnBrk="0" fontAlgn="base">
              <a:lnSpc>
                <a:spcPct val="150000"/>
              </a:lnSpc>
              <a:spcAft>
                <a:spcPts val="882"/>
              </a:spcAft>
              <a:buNone/>
              <a:defRPr/>
            </a:pPr>
            <a:r>
              <a:rPr lang="en-GB" b="1" u="sng" kern="1200" dirty="0">
                <a:latin typeface="Calibri" panose="020F0502020204030204" pitchFamily="34" charset="0"/>
                <a:ea typeface="Calibri" panose="020F0502020204030204" pitchFamily="34" charset="0"/>
                <a:cs typeface="Calibri" panose="020F0502020204030204" pitchFamily="34" charset="0"/>
              </a:rPr>
              <a:t>QUALIFYING EXPEDITION – NORTH BERWICK</a:t>
            </a:r>
            <a:endParaRPr lang="en-GB" kern="1200" dirty="0">
              <a:latin typeface="Calibri" panose="020F0502020204030204" pitchFamily="34" charset="0"/>
              <a:ea typeface="Calibri" panose="020F0502020204030204" pitchFamily="34" charset="0"/>
              <a:cs typeface="Calibri" panose="020F0502020204030204" pitchFamily="34" charset="0"/>
            </a:endParaRPr>
          </a:p>
          <a:p>
            <a:pPr algn="ctr" rtl="0" fontAlgn="base"/>
            <a:r>
              <a:rPr lang="en-GB" b="1" i="0" dirty="0">
                <a:solidFill>
                  <a:srgbClr val="000000"/>
                </a:solidFill>
                <a:effectLst/>
                <a:highlight>
                  <a:srgbClr val="FFFFFF"/>
                </a:highlight>
                <a:latin typeface="Calibri" panose="020F0502020204030204" pitchFamily="34" charset="0"/>
              </a:rPr>
              <a:t>Group A: Wed 20</a:t>
            </a:r>
            <a:r>
              <a:rPr lang="en-GB" b="1" i="0" baseline="30000" dirty="0">
                <a:solidFill>
                  <a:srgbClr val="000000"/>
                </a:solidFill>
                <a:effectLst/>
                <a:highlight>
                  <a:srgbClr val="FFFFFF"/>
                </a:highlight>
                <a:latin typeface="Calibri" panose="020F0502020204030204" pitchFamily="34" charset="0"/>
              </a:rPr>
              <a:t>th </a:t>
            </a:r>
            <a:r>
              <a:rPr lang="en-GB" b="1" i="0" dirty="0">
                <a:solidFill>
                  <a:srgbClr val="000000"/>
                </a:solidFill>
                <a:effectLst/>
                <a:highlight>
                  <a:srgbClr val="FFFFFF"/>
                </a:highlight>
                <a:latin typeface="Calibri" panose="020F0502020204030204" pitchFamily="34" charset="0"/>
              </a:rPr>
              <a:t>– Thur 21</a:t>
            </a:r>
            <a:r>
              <a:rPr lang="en-GB" b="1" i="0" baseline="30000" dirty="0">
                <a:solidFill>
                  <a:srgbClr val="000000"/>
                </a:solidFill>
                <a:effectLst/>
                <a:highlight>
                  <a:srgbClr val="FFFFFF"/>
                </a:highlight>
                <a:latin typeface="Calibri" panose="020F0502020204030204" pitchFamily="34" charset="0"/>
              </a:rPr>
              <a:t>st</a:t>
            </a:r>
            <a:r>
              <a:rPr lang="en-GB" b="1" i="0" dirty="0">
                <a:solidFill>
                  <a:srgbClr val="000000"/>
                </a:solidFill>
                <a:effectLst/>
                <a:highlight>
                  <a:srgbClr val="FFFFFF"/>
                </a:highlight>
                <a:latin typeface="Calibri" panose="020F0502020204030204" pitchFamily="34" charset="0"/>
              </a:rPr>
              <a:t> of May</a:t>
            </a:r>
            <a:r>
              <a:rPr lang="en-GB" b="0" i="0" dirty="0">
                <a:solidFill>
                  <a:srgbClr val="000000"/>
                </a:solidFill>
                <a:effectLst/>
                <a:highlight>
                  <a:srgbClr val="FFFFFF"/>
                </a:highlight>
                <a:latin typeface="Calibri" panose="020F0502020204030204" pitchFamily="34" charset="0"/>
              </a:rPr>
              <a:t> </a:t>
            </a:r>
            <a:endParaRPr lang="en-GB" sz="4000" b="0" i="0" dirty="0">
              <a:solidFill>
                <a:srgbClr val="000000"/>
              </a:solidFill>
              <a:effectLst/>
              <a:highlight>
                <a:srgbClr val="FFFFFF"/>
              </a:highlight>
              <a:latin typeface="Segoe UI" panose="020B0502040204020203" pitchFamily="34" charset="0"/>
            </a:endParaRPr>
          </a:p>
          <a:p>
            <a:pPr algn="ctr" rtl="0" fontAlgn="base"/>
            <a:r>
              <a:rPr lang="en-GB" b="1" i="0" dirty="0">
                <a:solidFill>
                  <a:srgbClr val="000000"/>
                </a:solidFill>
                <a:effectLst/>
                <a:highlight>
                  <a:srgbClr val="FFFFFF"/>
                </a:highlight>
                <a:latin typeface="Calibri" panose="020F0502020204030204" pitchFamily="34" charset="0"/>
              </a:rPr>
              <a:t> Group B: </a:t>
            </a:r>
            <a:r>
              <a:rPr lang="en-GB" b="1" dirty="0">
                <a:highlight>
                  <a:srgbClr val="FFFFFF"/>
                </a:highlight>
                <a:latin typeface="Calibri" panose="020F0502020204030204" pitchFamily="34" charset="0"/>
              </a:rPr>
              <a:t>Wed</a:t>
            </a:r>
            <a:r>
              <a:rPr lang="en-GB" b="1" i="0" dirty="0">
                <a:solidFill>
                  <a:srgbClr val="000000"/>
                </a:solidFill>
                <a:effectLst/>
                <a:highlight>
                  <a:srgbClr val="FFFFFF"/>
                </a:highlight>
                <a:latin typeface="Calibri" panose="020F0502020204030204" pitchFamily="34" charset="0"/>
              </a:rPr>
              <a:t> 27</a:t>
            </a:r>
            <a:r>
              <a:rPr lang="en-GB" b="1" i="0" baseline="30000" dirty="0">
                <a:solidFill>
                  <a:srgbClr val="000000"/>
                </a:solidFill>
                <a:effectLst/>
                <a:highlight>
                  <a:srgbClr val="FFFFFF"/>
                </a:highlight>
                <a:latin typeface="Calibri" panose="020F0502020204030204" pitchFamily="34" charset="0"/>
              </a:rPr>
              <a:t>th</a:t>
            </a:r>
            <a:r>
              <a:rPr lang="en-GB" b="1" i="0" dirty="0">
                <a:solidFill>
                  <a:srgbClr val="000000"/>
                </a:solidFill>
                <a:effectLst/>
                <a:highlight>
                  <a:srgbClr val="FFFFFF"/>
                </a:highlight>
                <a:latin typeface="Calibri" panose="020F0502020204030204" pitchFamily="34" charset="0"/>
              </a:rPr>
              <a:t> – Thur 28</a:t>
            </a:r>
            <a:r>
              <a:rPr lang="en-GB" b="1" i="0" baseline="30000" dirty="0">
                <a:solidFill>
                  <a:srgbClr val="000000"/>
                </a:solidFill>
                <a:effectLst/>
                <a:highlight>
                  <a:srgbClr val="FFFFFF"/>
                </a:highlight>
                <a:latin typeface="Calibri" panose="020F0502020204030204" pitchFamily="34" charset="0"/>
              </a:rPr>
              <a:t>th</a:t>
            </a:r>
            <a:r>
              <a:rPr lang="en-GB" b="1" i="0" dirty="0">
                <a:solidFill>
                  <a:srgbClr val="000000"/>
                </a:solidFill>
                <a:effectLst/>
                <a:highlight>
                  <a:srgbClr val="FFFFFF"/>
                </a:highlight>
                <a:latin typeface="Calibri" panose="020F0502020204030204" pitchFamily="34" charset="0"/>
              </a:rPr>
              <a:t> of May</a:t>
            </a:r>
          </a:p>
          <a:p>
            <a:pPr algn="ctr" rtl="0" fontAlgn="base"/>
            <a:r>
              <a:rPr lang="en-GB" b="1" kern="1200" dirty="0">
                <a:solidFill>
                  <a:srgbClr val="201F1E"/>
                </a:solidFill>
                <a:highlight>
                  <a:srgbClr val="FFFFFF"/>
                </a:highlight>
                <a:latin typeface="Calibri" panose="020F0502020204030204" pitchFamily="34" charset="0"/>
                <a:ea typeface="Times New Roman" panose="02020603050405020304" pitchFamily="18" charset="0"/>
                <a:cs typeface="Calibri" panose="020F0502020204030204" pitchFamily="34" charset="0"/>
              </a:rPr>
              <a:t>Group C: Tue 2</a:t>
            </a:r>
            <a:r>
              <a:rPr lang="en-GB" b="1" kern="1200" baseline="30000" dirty="0">
                <a:solidFill>
                  <a:srgbClr val="201F1E"/>
                </a:solidFill>
                <a:highlight>
                  <a:srgbClr val="FFFFFF"/>
                </a:highlight>
                <a:latin typeface="Calibri" panose="020F0502020204030204" pitchFamily="34" charset="0"/>
                <a:ea typeface="Times New Roman" panose="02020603050405020304" pitchFamily="18" charset="0"/>
                <a:cs typeface="Calibri" panose="020F0502020204030204" pitchFamily="34" charset="0"/>
              </a:rPr>
              <a:t>nd</a:t>
            </a:r>
            <a:r>
              <a:rPr lang="en-GB" b="1" kern="1200" dirty="0">
                <a:solidFill>
                  <a:srgbClr val="201F1E"/>
                </a:solidFill>
                <a:highlight>
                  <a:srgbClr val="FFFFFF"/>
                </a:highlight>
                <a:latin typeface="Calibri" panose="020F0502020204030204" pitchFamily="34" charset="0"/>
                <a:ea typeface="Times New Roman" panose="02020603050405020304" pitchFamily="18" charset="0"/>
                <a:cs typeface="Calibri" panose="020F0502020204030204" pitchFamily="34" charset="0"/>
              </a:rPr>
              <a:t> – Wed 3</a:t>
            </a:r>
            <a:r>
              <a:rPr lang="en-GB" b="1" kern="1200" baseline="30000" dirty="0">
                <a:solidFill>
                  <a:srgbClr val="201F1E"/>
                </a:solidFill>
                <a:highlight>
                  <a:srgbClr val="FFFFFF"/>
                </a:highlight>
                <a:latin typeface="Calibri" panose="020F0502020204030204" pitchFamily="34" charset="0"/>
                <a:ea typeface="Times New Roman" panose="02020603050405020304" pitchFamily="18" charset="0"/>
                <a:cs typeface="Calibri" panose="020F0502020204030204" pitchFamily="34" charset="0"/>
              </a:rPr>
              <a:t>rd</a:t>
            </a:r>
            <a:r>
              <a:rPr lang="en-GB" b="1" kern="1200" dirty="0">
                <a:solidFill>
                  <a:srgbClr val="201F1E"/>
                </a:solidFill>
                <a:highlight>
                  <a:srgbClr val="FFFFFF"/>
                </a:highlight>
                <a:latin typeface="Calibri" panose="020F0502020204030204" pitchFamily="34" charset="0"/>
                <a:ea typeface="Times New Roman" panose="02020603050405020304" pitchFamily="18" charset="0"/>
                <a:cs typeface="Calibri" panose="020F0502020204030204" pitchFamily="34" charset="0"/>
              </a:rPr>
              <a:t> June</a:t>
            </a:r>
            <a:endParaRPr lang="en-GB" kern="1200" dirty="0">
              <a:solidFill>
                <a:srgbClr val="201F1E"/>
              </a:solidFill>
              <a:latin typeface="Calibri" panose="020F0502020204030204" pitchFamily="34" charset="0"/>
              <a:ea typeface="Times New Roman" panose="02020603050405020304" pitchFamily="18" charset="0"/>
              <a:cs typeface="Calibri" panose="020F0502020204030204" pitchFamily="34" charset="0"/>
            </a:endParaRPr>
          </a:p>
          <a:p>
            <a:pPr algn="ctr" defTabSz="1007577" eaLnBrk="0" fontAlgn="base">
              <a:spcAft>
                <a:spcPct val="0"/>
              </a:spcAft>
              <a:buNone/>
              <a:defRPr/>
            </a:pPr>
            <a:r>
              <a:rPr lang="en-GB" sz="2204" i="1" kern="1200" dirty="0">
                <a:solidFill>
                  <a:srgbClr val="201F1E"/>
                </a:solidFill>
                <a:latin typeface="Calibri" panose="020F0502020204030204" pitchFamily="34" charset="0"/>
                <a:ea typeface="Times New Roman" panose="02020603050405020304" pitchFamily="18" charset="0"/>
                <a:cs typeface="Calibri" panose="020F0502020204030204" pitchFamily="34" charset="0"/>
              </a:rPr>
              <a:t>You will sign up as part of an expedition group. In your group you will have to decide which dates you can all do. You may do Training A and Qualifier B, or any other combination of dates, but you must be able to do the same dates as the other members of your group</a:t>
            </a:r>
            <a:endParaRPr lang="en-GB" sz="2204" i="1" kern="1200" dirty="0">
              <a:latin typeface="Calibri" panose="020F0502020204030204" pitchFamily="34" charset="0"/>
              <a:ea typeface="Times New Roman" panose="02020603050405020304" pitchFamily="18" charset="0"/>
              <a:cs typeface="Calibri" panose="020F0502020204030204" pitchFamily="34" charset="0"/>
            </a:endParaRPr>
          </a:p>
          <a:p>
            <a:pPr defTabSz="1007577" eaLnBrk="0" fontAlgn="base">
              <a:lnSpc>
                <a:spcPct val="107000"/>
              </a:lnSpc>
              <a:spcBef>
                <a:spcPct val="0"/>
              </a:spcBef>
              <a:spcAft>
                <a:spcPts val="882"/>
              </a:spcAft>
              <a:buClrTx/>
              <a:buNone/>
              <a:defRPr/>
            </a:pPr>
            <a:endParaRPr lang="en-GB" altLang="en-US" sz="2645" kern="1200" dirty="0">
              <a:solidFill>
                <a:srgbClr val="3D4242"/>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t>What is </a:t>
            </a:r>
            <a:r>
              <a:rPr spc="-100"/>
              <a:t>the DofE?</a:t>
            </a:r>
          </a:p>
        </p:txBody>
      </p:sp>
      <p:sp>
        <p:nvSpPr>
          <p:cNvPr id="83" name="Shape 83"/>
          <p:cNvSpPr/>
          <p:nvPr/>
        </p:nvSpPr>
        <p:spPr>
          <a:xfrm>
            <a:off x="363474" y="1373695"/>
            <a:ext cx="5506725" cy="3416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245869" indent="12700">
              <a:spcBef>
                <a:spcPts val="100"/>
              </a:spcBef>
              <a:defRPr sz="2600" b="1">
                <a:latin typeface="Arial"/>
                <a:ea typeface="Arial"/>
                <a:cs typeface="Arial"/>
                <a:sym typeface="Arial"/>
              </a:defRPr>
            </a:pPr>
            <a:r>
              <a:rPr lang="en-GB"/>
              <a:t>A qualification you can do in your own time</a:t>
            </a:r>
            <a:endParaRPr spc="-5"/>
          </a:p>
          <a:p>
            <a:pPr marR="5080" indent="12700">
              <a:spcBef>
                <a:spcPts val="2400"/>
              </a:spcBef>
              <a:defRPr sz="2600" b="1" spc="-65">
                <a:latin typeface="Arial"/>
                <a:ea typeface="Arial"/>
                <a:cs typeface="Arial"/>
                <a:sym typeface="Arial"/>
              </a:defRPr>
            </a:pPr>
            <a:r>
              <a:rPr lang="en-GB"/>
              <a:t>You choose your sections, so you are in charge of what you do</a:t>
            </a:r>
            <a:endParaRPr spc="-5"/>
          </a:p>
          <a:p>
            <a:pPr indent="12700">
              <a:spcBef>
                <a:spcPts val="2400"/>
              </a:spcBef>
              <a:defRPr sz="2600" b="1" spc="-5">
                <a:latin typeface="Arial"/>
                <a:ea typeface="Arial"/>
                <a:cs typeface="Arial"/>
                <a:sym typeface="Arial"/>
              </a:defRPr>
            </a:pPr>
            <a:r>
              <a:rPr lang="en-GB"/>
              <a:t>It is a fantastic opportunity – </a:t>
            </a:r>
            <a:r>
              <a:rPr lang="en-GB" u="sng"/>
              <a:t>but</a:t>
            </a:r>
            <a:r>
              <a:rPr lang="en-GB"/>
              <a:t> you must be </a:t>
            </a:r>
            <a:r>
              <a:rPr lang="en-GB" u="sng"/>
              <a:t>organised</a:t>
            </a:r>
            <a:r>
              <a:rPr lang="en-GB"/>
              <a:t> and </a:t>
            </a:r>
            <a:r>
              <a:rPr lang="en-GB" u="sng"/>
              <a:t>committed </a:t>
            </a:r>
            <a:r>
              <a:rPr lang="en-GB"/>
              <a:t>in order to </a:t>
            </a:r>
            <a:r>
              <a:rPr lang="en-GB" err="1"/>
              <a:t>suceed</a:t>
            </a:r>
            <a:r>
              <a:rPr lang="en-GB"/>
              <a:t>!</a:t>
            </a:r>
            <a:endParaRPr spc="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0B4D36E-2495-40B5-A8EB-969F6E869A7C}"/>
              </a:ext>
            </a:extLst>
          </p:cNvPr>
          <p:cNvSpPr>
            <a:spLocks noGrp="1" noChangeArrowheads="1"/>
          </p:cNvSpPr>
          <p:nvPr>
            <p:ph type="title"/>
          </p:nvPr>
        </p:nvSpPr>
        <p:spPr/>
        <p:txBody>
          <a:bodyPr/>
          <a:lstStyle/>
          <a:p>
            <a:pPr algn="r" eaLnBrk="1" hangingPunct="1"/>
            <a:br>
              <a:rPr lang="en-GB" altLang="en-US">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Expedition</a:t>
            </a:r>
          </a:p>
        </p:txBody>
      </p:sp>
      <p:sp>
        <p:nvSpPr>
          <p:cNvPr id="50179" name="Rectangle 3">
            <a:extLst>
              <a:ext uri="{FF2B5EF4-FFF2-40B4-BE49-F238E27FC236}">
                <a16:creationId xmlns:a16="http://schemas.microsoft.com/office/drawing/2014/main" id="{763F411C-1E42-4680-BCED-F76F2792BAA6}"/>
              </a:ext>
            </a:extLst>
          </p:cNvPr>
          <p:cNvSpPr>
            <a:spLocks noGrp="1" noChangeArrowheads="1"/>
          </p:cNvSpPr>
          <p:nvPr>
            <p:ph type="body" idx="1"/>
          </p:nvPr>
        </p:nvSpPr>
        <p:spPr>
          <a:xfrm>
            <a:off x="4988117" y="1397604"/>
            <a:ext cx="5396250" cy="6158897"/>
          </a:xfrm>
        </p:spPr>
        <p:txBody>
          <a:bodyPr/>
          <a:lstStyle/>
          <a:p>
            <a:pPr eaLnBrk="1" hangingPunct="1">
              <a:lnSpc>
                <a:spcPct val="90000"/>
              </a:lnSpc>
            </a:pPr>
            <a:r>
              <a:rPr lang="en-GB" altLang="en-US">
                <a:latin typeface="Calibri" panose="020F0502020204030204" pitchFamily="34" charset="0"/>
                <a:cs typeface="Calibri" panose="020F0502020204030204" pitchFamily="34" charset="0"/>
              </a:rPr>
              <a:t>Gain an appreciation of and respect for the </a:t>
            </a:r>
            <a:br>
              <a:rPr lang="en-GB" altLang="en-US">
                <a:latin typeface="Calibri" panose="020F0502020204030204" pitchFamily="34" charset="0"/>
                <a:cs typeface="Calibri" panose="020F0502020204030204" pitchFamily="34" charset="0"/>
              </a:rPr>
            </a:br>
            <a:r>
              <a:rPr lang="en-GB" altLang="en-US">
                <a:latin typeface="Calibri" panose="020F0502020204030204" pitchFamily="34" charset="0"/>
                <a:cs typeface="Calibri" panose="020F0502020204030204" pitchFamily="34" charset="0"/>
              </a:rPr>
              <a:t>outdoor environment.</a:t>
            </a:r>
          </a:p>
          <a:p>
            <a:pPr eaLnBrk="1" hangingPunct="1">
              <a:lnSpc>
                <a:spcPct val="90000"/>
              </a:lnSpc>
            </a:pPr>
            <a:r>
              <a:rPr lang="en-GB" altLang="en-US">
                <a:latin typeface="Calibri" panose="020F0502020204030204" pitchFamily="34" charset="0"/>
                <a:cs typeface="Calibri" panose="020F0502020204030204" pitchFamily="34" charset="0"/>
              </a:rPr>
              <a:t>Develop and demonstrate enterprise and imagination.</a:t>
            </a:r>
          </a:p>
          <a:p>
            <a:pPr eaLnBrk="1" hangingPunct="1">
              <a:lnSpc>
                <a:spcPct val="90000"/>
              </a:lnSpc>
            </a:pPr>
            <a:r>
              <a:rPr lang="en-GB" altLang="en-US">
                <a:latin typeface="Calibri" panose="020F0502020204030204" pitchFamily="34" charset="0"/>
                <a:cs typeface="Calibri" panose="020F0502020204030204" pitchFamily="34" charset="0"/>
              </a:rPr>
              <a:t>Become more self-reliant.</a:t>
            </a:r>
          </a:p>
          <a:p>
            <a:pPr eaLnBrk="1" hangingPunct="1">
              <a:lnSpc>
                <a:spcPct val="90000"/>
              </a:lnSpc>
            </a:pPr>
            <a:r>
              <a:rPr lang="en-GB" altLang="en-US">
                <a:latin typeface="Calibri" panose="020F0502020204030204" pitchFamily="34" charset="0"/>
                <a:cs typeface="Calibri" panose="020F0502020204030204" pitchFamily="34" charset="0"/>
              </a:rPr>
              <a:t>Become more able to overcome challenges.</a:t>
            </a:r>
          </a:p>
          <a:p>
            <a:pPr eaLnBrk="1" hangingPunct="1">
              <a:lnSpc>
                <a:spcPct val="90000"/>
              </a:lnSpc>
            </a:pPr>
            <a:r>
              <a:rPr lang="en-GB" altLang="en-US">
                <a:latin typeface="Calibri" panose="020F0502020204030204" pitchFamily="34" charset="0"/>
                <a:cs typeface="Calibri" panose="020F0502020204030204" pitchFamily="34" charset="0"/>
              </a:rPr>
              <a:t>Recognise the needs and strengths of others.</a:t>
            </a:r>
          </a:p>
          <a:p>
            <a:pPr eaLnBrk="1" hangingPunct="1">
              <a:lnSpc>
                <a:spcPct val="90000"/>
              </a:lnSpc>
            </a:pPr>
            <a:r>
              <a:rPr lang="en-GB" altLang="en-US">
                <a:latin typeface="Calibri" panose="020F0502020204030204" pitchFamily="34" charset="0"/>
                <a:cs typeface="Calibri" panose="020F0502020204030204" pitchFamily="34" charset="0"/>
              </a:rPr>
              <a:t>Improve decision-making skills and the ability to accept consequences.</a:t>
            </a:r>
          </a:p>
          <a:p>
            <a:pPr eaLnBrk="1" hangingPunct="1">
              <a:buFontTx/>
              <a:buNone/>
            </a:pPr>
            <a:endParaRPr lang="en-GB" altLang="en-US">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98777A4-D22D-4E78-A5F8-C4C30A2F0393}"/>
              </a:ext>
            </a:extLst>
          </p:cNvPr>
          <p:cNvPicPr>
            <a:picLocks noChangeAspect="1"/>
          </p:cNvPicPr>
          <p:nvPr/>
        </p:nvPicPr>
        <p:blipFill>
          <a:blip r:embed="rId3"/>
          <a:stretch>
            <a:fillRect/>
          </a:stretch>
        </p:blipFill>
        <p:spPr>
          <a:xfrm>
            <a:off x="427486" y="1794697"/>
            <a:ext cx="4415428" cy="2252061"/>
          </a:xfrm>
          <a:prstGeom prst="rect">
            <a:avLst/>
          </a:prstGeom>
        </p:spPr>
      </p:pic>
      <p:pic>
        <p:nvPicPr>
          <p:cNvPr id="6" name="Picture 5">
            <a:extLst>
              <a:ext uri="{FF2B5EF4-FFF2-40B4-BE49-F238E27FC236}">
                <a16:creationId xmlns:a16="http://schemas.microsoft.com/office/drawing/2014/main" id="{39AF8777-5311-4539-A624-99FF3EB0DBAB}"/>
              </a:ext>
            </a:extLst>
          </p:cNvPr>
          <p:cNvPicPr>
            <a:picLocks noChangeAspect="1"/>
          </p:cNvPicPr>
          <p:nvPr/>
        </p:nvPicPr>
        <p:blipFill>
          <a:blip r:embed="rId4"/>
          <a:stretch>
            <a:fillRect/>
          </a:stretch>
        </p:blipFill>
        <p:spPr>
          <a:xfrm>
            <a:off x="427487" y="4254303"/>
            <a:ext cx="4415428" cy="2836448"/>
          </a:xfrm>
          <a:prstGeom prst="rect">
            <a:avLst/>
          </a:prstGeom>
        </p:spPr>
      </p:pic>
    </p:spTree>
    <p:extLst>
      <p:ext uri="{BB962C8B-B14F-4D97-AF65-F5344CB8AC3E}">
        <p14:creationId xmlns:p14="http://schemas.microsoft.com/office/powerpoint/2010/main" val="130863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3ADBEEB-25C9-48D6-B1F7-BA408FC60A25}"/>
              </a:ext>
            </a:extLst>
          </p:cNvPr>
          <p:cNvSpPr>
            <a:spLocks noGrp="1" noChangeArrowheads="1"/>
          </p:cNvSpPr>
          <p:nvPr>
            <p:ph type="title"/>
          </p:nvPr>
        </p:nvSpPr>
        <p:spPr/>
        <p:txBody>
          <a:bodyPr/>
          <a:lstStyle/>
          <a:p>
            <a:pPr algn="r" eaLnBrk="1" hangingPunct="1"/>
            <a:br>
              <a:rPr lang="en-GB" altLang="en-US" b="1">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Timescales for qualifying expeditions</a:t>
            </a:r>
          </a:p>
        </p:txBody>
      </p:sp>
      <p:graphicFrame>
        <p:nvGraphicFramePr>
          <p:cNvPr id="302133" name="Group 53">
            <a:extLst>
              <a:ext uri="{FF2B5EF4-FFF2-40B4-BE49-F238E27FC236}">
                <a16:creationId xmlns:a16="http://schemas.microsoft.com/office/drawing/2014/main" id="{50DA9B40-6914-4584-878C-FD31CBBB2427}"/>
              </a:ext>
            </a:extLst>
          </p:cNvPr>
          <p:cNvGraphicFramePr>
            <a:graphicFrameLocks noGrp="1"/>
          </p:cNvGraphicFramePr>
          <p:nvPr>
            <p:ph idx="1"/>
          </p:nvPr>
        </p:nvGraphicFramePr>
        <p:xfrm>
          <a:off x="585406" y="1556779"/>
          <a:ext cx="9522590" cy="2434872"/>
        </p:xfrm>
        <a:graphic>
          <a:graphicData uri="http://schemas.openxmlformats.org/drawingml/2006/table">
            <a:tbl>
              <a:tblPr/>
              <a:tblGrid>
                <a:gridCol w="1429089">
                  <a:extLst>
                    <a:ext uri="{9D8B030D-6E8A-4147-A177-3AD203B41FA5}">
                      <a16:colId xmlns:a16="http://schemas.microsoft.com/office/drawing/2014/main" val="20000"/>
                    </a:ext>
                  </a:extLst>
                </a:gridCol>
                <a:gridCol w="3166034">
                  <a:extLst>
                    <a:ext uri="{9D8B030D-6E8A-4147-A177-3AD203B41FA5}">
                      <a16:colId xmlns:a16="http://schemas.microsoft.com/office/drawing/2014/main" val="20001"/>
                    </a:ext>
                  </a:extLst>
                </a:gridCol>
                <a:gridCol w="4927467">
                  <a:extLst>
                    <a:ext uri="{9D8B030D-6E8A-4147-A177-3AD203B41FA5}">
                      <a16:colId xmlns:a16="http://schemas.microsoft.com/office/drawing/2014/main" val="20002"/>
                    </a:ext>
                  </a:extLst>
                </a:gridCol>
              </a:tblGrid>
              <a:tr h="963804">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1" i="0" u="none" strike="noStrike" cap="none" normalizeH="0" baseline="0">
                          <a:ln>
                            <a:noFill/>
                          </a:ln>
                          <a:solidFill>
                            <a:srgbClr val="000000"/>
                          </a:solidFill>
                          <a:effectLst/>
                          <a:latin typeface="Calibri" panose="020F0502020204030204" pitchFamily="34" charset="0"/>
                          <a:ea typeface="ＭＳ Ｐゴシック" charset="-128"/>
                          <a:cs typeface="Calibri" panose="020F0502020204030204" pitchFamily="34" charset="0"/>
                        </a:rPr>
                        <a:t>Level</a:t>
                      </a:r>
                    </a:p>
                  </a:txBody>
                  <a:tcPr marL="100753" marR="100753" marT="50377" marB="50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1" i="0" u="none" strike="noStrike" cap="none" normalizeH="0" baseline="0">
                          <a:ln>
                            <a:noFill/>
                          </a:ln>
                          <a:solidFill>
                            <a:srgbClr val="000000"/>
                          </a:solidFill>
                          <a:effectLst/>
                          <a:latin typeface="Calibri" panose="020F0502020204030204" pitchFamily="34" charset="0"/>
                          <a:ea typeface="ＭＳ Ｐゴシック" charset="-128"/>
                          <a:cs typeface="Calibri" panose="020F0502020204030204" pitchFamily="34" charset="0"/>
                        </a:rPr>
                        <a:t>Duration</a:t>
                      </a:r>
                    </a:p>
                  </a:txBody>
                  <a:tcPr marL="100753" marR="100753" marT="50377" marB="50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1" i="0" u="none" strike="noStrike" cap="none" normalizeH="0" baseline="0">
                          <a:ln>
                            <a:noFill/>
                          </a:ln>
                          <a:solidFill>
                            <a:srgbClr val="000000"/>
                          </a:solidFill>
                          <a:effectLst/>
                          <a:latin typeface="Calibri" panose="020F0502020204030204" pitchFamily="34" charset="0"/>
                          <a:ea typeface="ＭＳ Ｐゴシック" charset="-128"/>
                          <a:cs typeface="Calibri" panose="020F0502020204030204" pitchFamily="34" charset="0"/>
                        </a:rPr>
                        <a:t>Minimum hours of planned activity each day</a:t>
                      </a:r>
                    </a:p>
                  </a:txBody>
                  <a:tcPr marL="100753" marR="100753" marT="50377" marB="50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71068">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1" i="0" u="none" strike="noStrike" cap="none" normalizeH="0" baseline="0">
                          <a:ln>
                            <a:noFill/>
                          </a:ln>
                          <a:solidFill>
                            <a:schemeClr val="bg1"/>
                          </a:solidFill>
                          <a:effectLst/>
                          <a:latin typeface="Calibri" panose="020F0502020204030204" pitchFamily="34" charset="0"/>
                          <a:ea typeface="ＭＳ Ｐゴシック" charset="-128"/>
                          <a:cs typeface="Calibri" panose="020F0502020204030204" pitchFamily="34" charset="0"/>
                        </a:rPr>
                        <a:t>Bronze</a:t>
                      </a:r>
                    </a:p>
                  </a:txBody>
                  <a:tcPr marL="100753" marR="100753" marT="50377" marB="503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0" i="0" u="none" strike="noStrike" cap="none" normalizeH="0" baseline="0">
                          <a:ln>
                            <a:noFill/>
                          </a:ln>
                          <a:solidFill>
                            <a:schemeClr val="bg1"/>
                          </a:solidFill>
                          <a:effectLst/>
                          <a:latin typeface="Calibri" panose="020F0502020204030204" pitchFamily="34" charset="0"/>
                          <a:ea typeface="ＭＳ Ｐゴシック" charset="-128"/>
                          <a:cs typeface="Calibri" panose="020F0502020204030204" pitchFamily="34" charset="0"/>
                        </a:rPr>
                        <a:t>2 days and 1 night</a:t>
                      </a:r>
                    </a:p>
                  </a:txBody>
                  <a:tcPr marL="100753" marR="100753" marT="50377" marB="503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rgbClr val="76B900"/>
                        </a:buClr>
                        <a:buSzTx/>
                        <a:buFontTx/>
                        <a:buNone/>
                        <a:tabLst/>
                      </a:pPr>
                      <a:r>
                        <a:rPr kumimoji="0" lang="en-GB" sz="2600" b="0" i="0" u="none" strike="noStrike" cap="none" normalizeH="0" baseline="0">
                          <a:ln>
                            <a:noFill/>
                          </a:ln>
                          <a:solidFill>
                            <a:schemeClr val="bg1"/>
                          </a:solidFill>
                          <a:effectLst/>
                          <a:latin typeface="Calibri" panose="020F0502020204030204" pitchFamily="34" charset="0"/>
                          <a:ea typeface="ＭＳ Ｐゴシック" charset="-128"/>
                          <a:cs typeface="Calibri" panose="020F0502020204030204" pitchFamily="34" charset="0"/>
                        </a:rPr>
                        <a:t>At least 6 hours during the daytime (at least 3 of which must be spent journeying)</a:t>
                      </a:r>
                    </a:p>
                  </a:txBody>
                  <a:tcPr marL="100753" marR="100753" marT="50377" marB="503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82BB1534-B6A2-4DCB-A087-EB87AF0CDEAB}"/>
              </a:ext>
            </a:extLst>
          </p:cNvPr>
          <p:cNvSpPr txBox="1"/>
          <p:nvPr/>
        </p:nvSpPr>
        <p:spPr>
          <a:xfrm>
            <a:off x="585406" y="4011325"/>
            <a:ext cx="9522589" cy="3415550"/>
          </a:xfrm>
          <a:prstGeom prst="rect">
            <a:avLst/>
          </a:prstGeom>
          <a:noFill/>
        </p:spPr>
        <p:txBody>
          <a:bodyPr wrap="square" rtlCol="0">
            <a:spAutoFit/>
          </a:bodyPr>
          <a:lstStyle/>
          <a:p>
            <a:pPr marL="0" marR="0" lvl="0" indent="0" algn="l" defTabSz="1007577" rtl="0" eaLnBrk="0" fontAlgn="base" latinLnBrk="0" hangingPunct="0">
              <a:lnSpc>
                <a:spcPct val="100000"/>
              </a:lnSpc>
              <a:spcBef>
                <a:spcPct val="0"/>
              </a:spcBef>
              <a:spcAft>
                <a:spcPct val="0"/>
              </a:spcAft>
              <a:buClrTx/>
              <a:buSzTx/>
              <a:buFontTx/>
              <a:buNone/>
              <a:tabLst/>
              <a:defRPr/>
            </a:pPr>
            <a:r>
              <a:rPr kumimoji="0" lang="en-GB" sz="3085"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You must be fully self-sufficient (you carry all of your food and equipment, but you can top up with water at the campsite)</a:t>
            </a:r>
          </a:p>
          <a:p>
            <a:pPr marL="0" marR="0" lvl="0" indent="0" algn="l" defTabSz="1007577" rtl="0" eaLnBrk="0" fontAlgn="base" latinLnBrk="0" hangingPunct="0">
              <a:lnSpc>
                <a:spcPct val="100000"/>
              </a:lnSpc>
              <a:spcBef>
                <a:spcPct val="0"/>
              </a:spcBef>
              <a:spcAft>
                <a:spcPct val="0"/>
              </a:spcAft>
              <a:buClrTx/>
              <a:buSzTx/>
              <a:buFontTx/>
              <a:buNone/>
              <a:tabLst/>
              <a:defRPr/>
            </a:pPr>
            <a:endParaRPr kumimoji="0" lang="en-GB" sz="3085"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endParaRPr>
          </a:p>
          <a:p>
            <a:pPr marL="0" marR="0" lvl="0" indent="0" algn="l" defTabSz="1007577" rtl="0" eaLnBrk="0" fontAlgn="base" latinLnBrk="0" hangingPunct="0">
              <a:lnSpc>
                <a:spcPct val="100000"/>
              </a:lnSpc>
              <a:spcBef>
                <a:spcPct val="0"/>
              </a:spcBef>
              <a:spcAft>
                <a:spcPct val="0"/>
              </a:spcAft>
              <a:buClrTx/>
              <a:buSzTx/>
              <a:buFontTx/>
              <a:buNone/>
              <a:tabLst/>
              <a:defRPr/>
            </a:pPr>
            <a:r>
              <a:rPr kumimoji="0" lang="en-GB" sz="3085"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You will be accompanied by an adult on your Training </a:t>
            </a:r>
            <a:r>
              <a:rPr lang="en-GB" sz="3085" kern="1200">
                <a:latin typeface="Calibri" panose="020F0502020204030204" pitchFamily="34" charset="0"/>
                <a:ea typeface="MS PGothic" panose="020B0600070205080204" pitchFamily="34" charset="-128"/>
                <a:cs typeface="Calibri" panose="020F0502020204030204" pitchFamily="34" charset="0"/>
              </a:rPr>
              <a:t>E</a:t>
            </a:r>
            <a:r>
              <a:rPr kumimoji="0" lang="en-GB" sz="3085" b="0" i="0" u="none" strike="noStrike" kern="1200" cap="none" spc="0" normalizeH="0" baseline="0" noProof="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xpedition</a:t>
            </a:r>
            <a:r>
              <a:rPr kumimoji="0" lang="en-GB" sz="3085"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but for the Qualifier you are supervised from a distance.</a:t>
            </a:r>
          </a:p>
        </p:txBody>
      </p:sp>
    </p:spTree>
    <p:extLst>
      <p:ext uri="{BB962C8B-B14F-4D97-AF65-F5344CB8AC3E}">
        <p14:creationId xmlns:p14="http://schemas.microsoft.com/office/powerpoint/2010/main" val="134155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22771F9-1D91-44C8-AEF1-80CF9D596B12}"/>
              </a:ext>
            </a:extLst>
          </p:cNvPr>
          <p:cNvSpPr>
            <a:spLocks noGrp="1" noChangeArrowheads="1"/>
          </p:cNvSpPr>
          <p:nvPr>
            <p:ph type="title"/>
          </p:nvPr>
        </p:nvSpPr>
        <p:spPr/>
        <p:txBody>
          <a:bodyPr/>
          <a:lstStyle/>
          <a:p>
            <a:r>
              <a:rPr lang="en-GB" altLang="en-US">
                <a:latin typeface="Calibri" panose="020F0502020204030204" pitchFamily="34" charset="0"/>
                <a:cs typeface="Calibri" panose="020F0502020204030204" pitchFamily="34" charset="0"/>
              </a:rPr>
              <a:t>To secure your place…</a:t>
            </a:r>
          </a:p>
        </p:txBody>
      </p:sp>
      <p:sp>
        <p:nvSpPr>
          <p:cNvPr id="3" name="Content Placeholder 2">
            <a:extLst>
              <a:ext uri="{FF2B5EF4-FFF2-40B4-BE49-F238E27FC236}">
                <a16:creationId xmlns:a16="http://schemas.microsoft.com/office/drawing/2014/main" id="{30034787-A479-4274-AFB7-5651EF7FCF50}"/>
              </a:ext>
            </a:extLst>
          </p:cNvPr>
          <p:cNvSpPr>
            <a:spLocks noGrp="1"/>
          </p:cNvSpPr>
          <p:nvPr>
            <p:ph idx="1"/>
          </p:nvPr>
        </p:nvSpPr>
        <p:spPr>
          <a:xfrm>
            <a:off x="447221" y="1318889"/>
            <a:ext cx="9798961" cy="6158898"/>
          </a:xfrm>
        </p:spPr>
        <p:txBody>
          <a:bodyPr/>
          <a:lstStyle/>
          <a:p>
            <a:pPr>
              <a:defRPr/>
            </a:pPr>
            <a:r>
              <a:rPr lang="en-GB" dirty="0">
                <a:latin typeface="Calibri" panose="020F0502020204030204" pitchFamily="34" charset="0"/>
                <a:cs typeface="Calibri" panose="020F0502020204030204" pitchFamily="34" charset="0"/>
              </a:rPr>
              <a:t>Complete the </a:t>
            </a:r>
            <a:r>
              <a:rPr lang="en-GB" b="1" u="sng" dirty="0">
                <a:latin typeface="Calibri" panose="020F0502020204030204" pitchFamily="34" charset="0"/>
                <a:cs typeface="Calibri" panose="020F0502020204030204" pitchFamily="34" charset="0"/>
              </a:rPr>
              <a:t>Application form</a:t>
            </a:r>
            <a:r>
              <a:rPr lang="en-GB" b="1" dirty="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a:p>
            <a:pPr>
              <a:defRPr/>
            </a:pPr>
            <a:r>
              <a:rPr lang="en-GB" dirty="0">
                <a:latin typeface="Calibri" panose="020F0502020204030204" pitchFamily="34" charset="0"/>
                <a:cs typeface="Calibri" panose="020F0502020204030204" pitchFamily="34" charset="0"/>
              </a:rPr>
              <a:t>Pay £30.50 deposit on ParentPay</a:t>
            </a:r>
          </a:p>
          <a:p>
            <a:pPr marL="0" indent="0">
              <a:buNone/>
              <a:defRPr/>
            </a:pPr>
            <a:r>
              <a:rPr lang="en-GB" dirty="0">
                <a:latin typeface="Calibri" panose="020F0502020204030204" pitchFamily="34" charset="0"/>
                <a:cs typeface="Calibri" panose="020F0502020204030204" pitchFamily="34" charset="0"/>
              </a:rPr>
              <a:t>by </a:t>
            </a:r>
            <a:r>
              <a:rPr lang="en-GB" b="1" dirty="0">
                <a:latin typeface="Calibri" panose="020F0502020204030204" pitchFamily="34" charset="0"/>
                <a:cs typeface="Calibri" panose="020F0502020204030204" pitchFamily="34" charset="0"/>
              </a:rPr>
              <a:t>Friday 3</a:t>
            </a:r>
            <a:r>
              <a:rPr lang="en-GB" b="1" baseline="30000" dirty="0">
                <a:latin typeface="Calibri" panose="020F0502020204030204" pitchFamily="34" charset="0"/>
                <a:cs typeface="Calibri" panose="020F0502020204030204" pitchFamily="34" charset="0"/>
              </a:rPr>
              <a:t>rd</a:t>
            </a:r>
            <a:r>
              <a:rPr lang="en-GB" b="1" dirty="0">
                <a:latin typeface="Calibri" panose="020F0502020204030204" pitchFamily="34" charset="0"/>
                <a:cs typeface="Calibri" panose="020F0502020204030204" pitchFamily="34" charset="0"/>
              </a:rPr>
              <a:t> of October</a:t>
            </a:r>
          </a:p>
          <a:p>
            <a:pPr>
              <a:defRPr/>
            </a:pPr>
            <a:endParaRPr lang="en-GB" b="1" dirty="0">
              <a:latin typeface="Calibri" panose="020F0502020204030204" pitchFamily="34" charset="0"/>
              <a:cs typeface="Calibri" panose="020F0502020204030204" pitchFamily="34" charset="0"/>
            </a:endParaRPr>
          </a:p>
          <a:p>
            <a:pPr>
              <a:defRPr/>
            </a:pPr>
            <a:endParaRPr lang="en-GB" b="1" dirty="0">
              <a:latin typeface="Calibri" panose="020F0502020204030204" pitchFamily="34" charset="0"/>
              <a:cs typeface="Calibri" panose="020F0502020204030204" pitchFamily="34" charset="0"/>
            </a:endParaRPr>
          </a:p>
          <a:p>
            <a:pPr>
              <a:defRPr/>
            </a:pPr>
            <a:r>
              <a:rPr lang="en-GB" sz="2645" dirty="0">
                <a:latin typeface="Calibri" panose="020F0502020204030204" pitchFamily="34" charset="0"/>
                <a:cs typeface="Calibri" panose="020F0502020204030204" pitchFamily="34" charset="0"/>
              </a:rPr>
              <a:t>The remaining 2 instalments of £45 should be paid once expedition places are confirmed in March 2025. If you don’t finish your sections, you can’t go on Expedition!</a:t>
            </a:r>
          </a:p>
          <a:p>
            <a:pPr marL="0" indent="0">
              <a:buNone/>
              <a:defRPr/>
            </a:pPr>
            <a:endParaRPr lang="en-GB" dirty="0">
              <a:latin typeface="Calibri" panose="020F0502020204030204" pitchFamily="34" charset="0"/>
              <a:cs typeface="Calibri" panose="020F0502020204030204" pitchFamily="34" charset="0"/>
            </a:endParaRPr>
          </a:p>
          <a:p>
            <a:pPr marL="0" indent="0">
              <a:buNone/>
              <a:defRPr/>
            </a:pPr>
            <a:r>
              <a:rPr lang="en-GB" sz="2204" i="1" dirty="0">
                <a:latin typeface="Calibri" panose="020F0502020204030204" pitchFamily="34" charset="0"/>
                <a:cs typeface="Calibri" panose="020F0502020204030204" pitchFamily="34" charset="0"/>
              </a:rPr>
              <a:t>If you have queries or issues with payment, please contact the school office in confidence, as financial help is available. Money worries should not prevent you from participating, the school can help.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7B2A480-71DA-4F11-92BD-17861B638258}"/>
              </a:ext>
            </a:extLst>
          </p:cNvPr>
          <p:cNvSpPr>
            <a:spLocks noGrp="1" noChangeArrowheads="1"/>
          </p:cNvSpPr>
          <p:nvPr>
            <p:ph type="title"/>
          </p:nvPr>
        </p:nvSpPr>
        <p:spPr/>
        <p:txBody>
          <a:bodyPr/>
          <a:lstStyle/>
          <a:p>
            <a:r>
              <a:rPr lang="es-ES" altLang="en-US" err="1">
                <a:latin typeface="Calibri" panose="020F0502020204030204" pitchFamily="34" charset="0"/>
                <a:cs typeface="Calibri" panose="020F0502020204030204" pitchFamily="34" charset="0"/>
              </a:rPr>
              <a:t>Finances</a:t>
            </a:r>
            <a:endParaRPr lang="es-ES" alt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A904CDA-49EA-48AE-8064-B0151768EC54}"/>
              </a:ext>
            </a:extLst>
          </p:cNvPr>
          <p:cNvSpPr>
            <a:spLocks noGrp="1"/>
          </p:cNvSpPr>
          <p:nvPr>
            <p:ph idx="1"/>
          </p:nvPr>
        </p:nvSpPr>
        <p:spPr>
          <a:xfrm>
            <a:off x="446119" y="1318644"/>
            <a:ext cx="9680508" cy="6158897"/>
          </a:xfrm>
        </p:spPr>
        <p:txBody>
          <a:bodyPr/>
          <a:lstStyle/>
          <a:p>
            <a:pPr marL="0" indent="0">
              <a:buNone/>
              <a:defRPr/>
            </a:pPr>
            <a:r>
              <a:rPr lang="es-ES" b="1" dirty="0">
                <a:latin typeface="Calibri" panose="020F0502020204030204" pitchFamily="34" charset="0"/>
                <a:cs typeface="Calibri" panose="020F0502020204030204" pitchFamily="34" charset="0"/>
              </a:rPr>
              <a:t>The </a:t>
            </a:r>
            <a:r>
              <a:rPr lang="es-ES" b="1" dirty="0" err="1">
                <a:latin typeface="Calibri" panose="020F0502020204030204" pitchFamily="34" charset="0"/>
                <a:cs typeface="Calibri" panose="020F0502020204030204" pitchFamily="34" charset="0"/>
              </a:rPr>
              <a:t>cost</a:t>
            </a:r>
            <a:r>
              <a:rPr lang="es-ES" b="1" dirty="0">
                <a:latin typeface="Calibri" panose="020F0502020204030204" pitchFamily="34" charset="0"/>
                <a:cs typeface="Calibri" panose="020F0502020204030204" pitchFamily="34" charset="0"/>
              </a:rPr>
              <a:t> for the </a:t>
            </a:r>
            <a:r>
              <a:rPr lang="es-ES" b="1" dirty="0" err="1">
                <a:latin typeface="Calibri" panose="020F0502020204030204" pitchFamily="34" charset="0"/>
                <a:cs typeface="Calibri" panose="020F0502020204030204" pitchFamily="34" charset="0"/>
              </a:rPr>
              <a:t>Bronze</a:t>
            </a:r>
            <a:r>
              <a:rPr lang="es-ES" b="1" dirty="0">
                <a:latin typeface="Calibri" panose="020F0502020204030204" pitchFamily="34" charset="0"/>
                <a:cs typeface="Calibri" panose="020F0502020204030204" pitchFamily="34" charset="0"/>
              </a:rPr>
              <a:t> DofE </a:t>
            </a:r>
            <a:r>
              <a:rPr lang="es-ES" b="1" dirty="0" err="1">
                <a:latin typeface="Calibri" panose="020F0502020204030204" pitchFamily="34" charset="0"/>
                <a:cs typeface="Calibri" panose="020F0502020204030204" pitchFamily="34" charset="0"/>
              </a:rPr>
              <a:t>programme</a:t>
            </a:r>
            <a:r>
              <a:rPr lang="es-ES" b="1" dirty="0">
                <a:latin typeface="Calibri" panose="020F0502020204030204" pitchFamily="34" charset="0"/>
                <a:cs typeface="Calibri" panose="020F0502020204030204" pitchFamily="34" charset="0"/>
              </a:rPr>
              <a:t> is £1</a:t>
            </a:r>
            <a:r>
              <a:rPr lang="en-GB" b="1" dirty="0">
                <a:latin typeface="Calibri" panose="020F0502020204030204" pitchFamily="34" charset="0"/>
                <a:cs typeface="Calibri" panose="020F0502020204030204" pitchFamily="34" charset="0"/>
              </a:rPr>
              <a:t>2</a:t>
            </a:r>
            <a:r>
              <a:rPr lang="es-ES" b="1" dirty="0">
                <a:latin typeface="Calibri" panose="020F0502020204030204" pitchFamily="34" charset="0"/>
                <a:cs typeface="Calibri" panose="020F0502020204030204" pitchFamily="34" charset="0"/>
              </a:rPr>
              <a:t>0</a:t>
            </a:r>
            <a:r>
              <a:rPr lang="en-GB" b="1" dirty="0">
                <a:latin typeface="Calibri" panose="020F0502020204030204" pitchFamily="34" charset="0"/>
                <a:cs typeface="Calibri" panose="020F0502020204030204" pitchFamily="34" charset="0"/>
              </a:rPr>
              <a:t>.50</a:t>
            </a:r>
            <a:r>
              <a:rPr lang="es-ES" b="1" dirty="0">
                <a:latin typeface="Calibri" panose="020F0502020204030204" pitchFamily="34" charset="0"/>
                <a:cs typeface="Calibri" panose="020F0502020204030204" pitchFamily="34" charset="0"/>
              </a:rPr>
              <a:t>. </a:t>
            </a:r>
            <a:endParaRPr lang="en-GB" b="1" dirty="0">
              <a:latin typeface="Calibri" panose="020F0502020204030204" pitchFamily="34" charset="0"/>
              <a:cs typeface="Calibri" panose="020F0502020204030204" pitchFamily="34" charset="0"/>
            </a:endParaRPr>
          </a:p>
          <a:p>
            <a:pPr marL="0" indent="0">
              <a:buNone/>
              <a:defRPr/>
            </a:pPr>
            <a:r>
              <a:rPr lang="es-ES" b="1" dirty="0">
                <a:latin typeface="Calibri" panose="020F0502020204030204" pitchFamily="34" charset="0"/>
                <a:cs typeface="Calibri" panose="020F0502020204030204" pitchFamily="34" charset="0"/>
              </a:rPr>
              <a:t>This </a:t>
            </a:r>
            <a:r>
              <a:rPr lang="es-ES" b="1" dirty="0" err="1">
                <a:latin typeface="Calibri" panose="020F0502020204030204" pitchFamily="34" charset="0"/>
                <a:cs typeface="Calibri" panose="020F0502020204030204" pitchFamily="34" charset="0"/>
              </a:rPr>
              <a:t>price</a:t>
            </a:r>
            <a:r>
              <a:rPr lang="es-ES" b="1" dirty="0">
                <a:latin typeface="Calibri" panose="020F0502020204030204" pitchFamily="34" charset="0"/>
                <a:cs typeface="Calibri" panose="020F0502020204030204" pitchFamily="34" charset="0"/>
              </a:rPr>
              <a:t> </a:t>
            </a:r>
            <a:r>
              <a:rPr lang="es-ES" b="1" dirty="0" err="1">
                <a:latin typeface="Calibri" panose="020F0502020204030204" pitchFamily="34" charset="0"/>
                <a:cs typeface="Calibri" panose="020F0502020204030204" pitchFamily="34" charset="0"/>
              </a:rPr>
              <a:t>includes</a:t>
            </a:r>
            <a:r>
              <a:rPr lang="es-ES" b="1" dirty="0">
                <a:latin typeface="Calibri" panose="020F0502020204030204" pitchFamily="34" charset="0"/>
                <a:cs typeface="Calibri" panose="020F0502020204030204" pitchFamily="34" charset="0"/>
              </a:rPr>
              <a:t>:</a:t>
            </a:r>
          </a:p>
          <a:p>
            <a:pPr marL="0" indent="0">
              <a:lnSpc>
                <a:spcPct val="150000"/>
              </a:lnSpc>
              <a:buNone/>
              <a:defRPr/>
            </a:pPr>
            <a:r>
              <a:rPr lang="es-ES" dirty="0">
                <a:latin typeface="Calibri" panose="020F0502020204030204" pitchFamily="34" charset="0"/>
                <a:cs typeface="Calibri" panose="020F0502020204030204" pitchFamily="34" charset="0"/>
              </a:rPr>
              <a:t>-DofE </a:t>
            </a:r>
            <a:r>
              <a:rPr lang="es-ES" dirty="0" err="1">
                <a:latin typeface="Calibri" panose="020F0502020204030204" pitchFamily="34" charset="0"/>
                <a:cs typeface="Calibri" panose="020F0502020204030204" pitchFamily="34" charset="0"/>
              </a:rPr>
              <a:t>registration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fee</a:t>
            </a:r>
            <a:r>
              <a:rPr lang="es-ES"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30.50</a:t>
            </a:r>
            <a:r>
              <a:rPr lang="es-ES" dirty="0">
                <a:latin typeface="Calibri" panose="020F0502020204030204" pitchFamily="34" charset="0"/>
                <a:cs typeface="Calibri" panose="020F0502020204030204" pitchFamily="34" charset="0"/>
              </a:rPr>
              <a:t>)</a:t>
            </a:r>
          </a:p>
          <a:p>
            <a:pPr marL="0" indent="0">
              <a:lnSpc>
                <a:spcPct val="150000"/>
              </a:lnSpc>
              <a:buNone/>
              <a:defRPr/>
            </a:pPr>
            <a:r>
              <a:rPr lang="es-ES" dirty="0">
                <a:latin typeface="Calibri" panose="020F0502020204030204" pitchFamily="34" charset="0"/>
                <a:cs typeface="Calibri" panose="020F0502020204030204" pitchFamily="34" charset="0"/>
              </a:rPr>
              <a:t>-Kit </a:t>
            </a:r>
            <a:r>
              <a:rPr lang="es-ES" dirty="0" err="1">
                <a:latin typeface="Calibri" panose="020F0502020204030204" pitchFamily="34" charset="0"/>
                <a:cs typeface="Calibri" panose="020F0502020204030204" pitchFamily="34" charset="0"/>
              </a:rPr>
              <a:t>hire</a:t>
            </a:r>
            <a:r>
              <a:rPr lang="es-ES" dirty="0">
                <a:latin typeface="Calibri" panose="020F0502020204030204" pitchFamily="34" charset="0"/>
                <a:cs typeface="Calibri" panose="020F0502020204030204" pitchFamily="34" charset="0"/>
              </a:rPr>
              <a:t> </a:t>
            </a:r>
            <a:r>
              <a:rPr lang="es-ES" sz="2204" dirty="0">
                <a:latin typeface="Calibri" panose="020F0502020204030204" pitchFamily="34" charset="0"/>
                <a:cs typeface="Calibri" panose="020F0502020204030204" pitchFamily="34" charset="0"/>
              </a:rPr>
              <a:t>(</a:t>
            </a:r>
            <a:r>
              <a:rPr lang="es-ES" sz="2204" dirty="0" err="1">
                <a:latin typeface="Calibri" panose="020F0502020204030204" pitchFamily="34" charset="0"/>
                <a:cs typeface="Calibri" panose="020F0502020204030204" pitchFamily="34" charset="0"/>
              </a:rPr>
              <a:t>Tents</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Stoves</a:t>
            </a:r>
            <a:r>
              <a:rPr lang="es-ES" sz="2204" dirty="0">
                <a:latin typeface="Calibri" panose="020F0502020204030204" pitchFamily="34" charset="0"/>
                <a:cs typeface="Calibri" panose="020F0502020204030204" pitchFamily="34" charset="0"/>
              </a:rPr>
              <a:t>/ Gas/ </a:t>
            </a:r>
            <a:r>
              <a:rPr lang="es-ES" sz="2204" dirty="0" err="1">
                <a:latin typeface="Calibri" panose="020F0502020204030204" pitchFamily="34" charset="0"/>
                <a:cs typeface="Calibri" panose="020F0502020204030204" pitchFamily="34" charset="0"/>
              </a:rPr>
              <a:t>Rucksacks</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Mats</a:t>
            </a:r>
            <a:r>
              <a:rPr lang="es-ES" sz="2204" dirty="0">
                <a:latin typeface="Calibri" panose="020F0502020204030204" pitchFamily="34" charset="0"/>
                <a:cs typeface="Calibri" panose="020F0502020204030204" pitchFamily="34" charset="0"/>
              </a:rPr>
              <a:t>/ Boots /</a:t>
            </a:r>
            <a:r>
              <a:rPr lang="es-ES" sz="2204" dirty="0" err="1">
                <a:latin typeface="Calibri" panose="020F0502020204030204" pitchFamily="34" charset="0"/>
                <a:cs typeface="Calibri" panose="020F0502020204030204" pitchFamily="34" charset="0"/>
              </a:rPr>
              <a:t>Waterproofs</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Sleeping</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Bags</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1st</a:t>
            </a:r>
            <a:r>
              <a:rPr lang="es-ES" sz="2204" dirty="0">
                <a:latin typeface="Calibri" panose="020F0502020204030204" pitchFamily="34" charset="0"/>
                <a:cs typeface="Calibri" panose="020F0502020204030204" pitchFamily="34" charset="0"/>
              </a:rPr>
              <a:t> </a:t>
            </a:r>
            <a:r>
              <a:rPr lang="es-ES" sz="2204" dirty="0" err="1">
                <a:latin typeface="Calibri" panose="020F0502020204030204" pitchFamily="34" charset="0"/>
                <a:cs typeface="Calibri" panose="020F0502020204030204" pitchFamily="34" charset="0"/>
              </a:rPr>
              <a:t>aid</a:t>
            </a:r>
            <a:r>
              <a:rPr lang="es-ES" sz="2204" dirty="0">
                <a:latin typeface="Calibri" panose="020F0502020204030204" pitchFamily="34" charset="0"/>
                <a:cs typeface="Calibri" panose="020F0502020204030204" pitchFamily="34" charset="0"/>
              </a:rPr>
              <a:t> kits)</a:t>
            </a:r>
          </a:p>
          <a:p>
            <a:pPr marL="0" indent="0">
              <a:lnSpc>
                <a:spcPct val="150000"/>
              </a:lnSpc>
              <a:buNone/>
              <a:defRPr/>
            </a:pP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Campsite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fees</a:t>
            </a:r>
            <a:endParaRPr lang="es-ES" dirty="0">
              <a:latin typeface="Calibri" panose="020F0502020204030204" pitchFamily="34" charset="0"/>
              <a:cs typeface="Calibri" panose="020F0502020204030204" pitchFamily="34" charset="0"/>
            </a:endParaRPr>
          </a:p>
          <a:p>
            <a:pPr marL="0" indent="0">
              <a:lnSpc>
                <a:spcPct val="150000"/>
              </a:lnSpc>
              <a:buNone/>
              <a:defRPr/>
            </a:pPr>
            <a:r>
              <a:rPr lang="es-ES" dirty="0">
                <a:latin typeface="Calibri" panose="020F0502020204030204" pitchFamily="34" charset="0"/>
                <a:cs typeface="Calibri" panose="020F0502020204030204" pitchFamily="34" charset="0"/>
              </a:rPr>
              <a:t>-Coach </a:t>
            </a:r>
            <a:r>
              <a:rPr lang="es-ES" dirty="0" err="1">
                <a:latin typeface="Calibri" panose="020F0502020204030204" pitchFamily="34" charset="0"/>
                <a:cs typeface="Calibri" panose="020F0502020204030204" pitchFamily="34" charset="0"/>
              </a:rPr>
              <a:t>hire</a:t>
            </a:r>
            <a:endParaRPr lang="es-ES" dirty="0">
              <a:latin typeface="Calibri" panose="020F0502020204030204" pitchFamily="34" charset="0"/>
              <a:cs typeface="Calibri" panose="020F0502020204030204" pitchFamily="34" charset="0"/>
            </a:endParaRPr>
          </a:p>
          <a:p>
            <a:pPr marL="0" indent="0">
              <a:lnSpc>
                <a:spcPct val="150000"/>
              </a:lnSpc>
              <a:buNone/>
              <a:defRPr/>
            </a:pPr>
            <a:r>
              <a:rPr lang="es-ES" dirty="0">
                <a:latin typeface="Calibri" panose="020F0502020204030204" pitchFamily="34" charset="0"/>
                <a:cs typeface="Calibri" panose="020F0502020204030204" pitchFamily="34" charset="0"/>
              </a:rPr>
              <a:t>-Use of </a:t>
            </a:r>
            <a:r>
              <a:rPr lang="es-ES" dirty="0" err="1">
                <a:latin typeface="Calibri" panose="020F0502020204030204" pitchFamily="34" charset="0"/>
                <a:cs typeface="Calibri" panose="020F0502020204030204" pitchFamily="34" charset="0"/>
              </a:rPr>
              <a:t>Qualified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instructors</a:t>
            </a: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Assessors</a:t>
            </a:r>
            <a:r>
              <a:rPr lang="es-ES" dirty="0">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1ECFBE1-35F8-492E-9ECE-D9DBCC03504A}"/>
              </a:ext>
            </a:extLst>
          </p:cNvPr>
          <p:cNvSpPr>
            <a:spLocks noGrp="1" noChangeArrowheads="1"/>
          </p:cNvSpPr>
          <p:nvPr>
            <p:ph type="title"/>
          </p:nvPr>
        </p:nvSpPr>
        <p:spPr/>
        <p:txBody>
          <a:bodyPr/>
          <a:lstStyle/>
          <a:p>
            <a:r>
              <a:rPr lang="es-ES" altLang="en-US"/>
              <a:t>edofe.org</a:t>
            </a:r>
          </a:p>
        </p:txBody>
      </p:sp>
      <p:sp>
        <p:nvSpPr>
          <p:cNvPr id="27651" name="Content Placeholder 2">
            <a:extLst>
              <a:ext uri="{FF2B5EF4-FFF2-40B4-BE49-F238E27FC236}">
                <a16:creationId xmlns:a16="http://schemas.microsoft.com/office/drawing/2014/main" id="{FBBD0D9F-9CCC-4C44-8A95-0EE4DDAA5036}"/>
              </a:ext>
            </a:extLst>
          </p:cNvPr>
          <p:cNvSpPr>
            <a:spLocks noGrp="1" noChangeArrowheads="1"/>
          </p:cNvSpPr>
          <p:nvPr>
            <p:ph idx="1"/>
          </p:nvPr>
        </p:nvSpPr>
        <p:spPr/>
        <p:txBody>
          <a:bodyPr/>
          <a:lstStyle/>
          <a:p>
            <a:endParaRPr lang="es-ES" altLang="en-US"/>
          </a:p>
        </p:txBody>
      </p:sp>
      <p:pic>
        <p:nvPicPr>
          <p:cNvPr id="27652" name="Picture 2" descr="eDofE Mapping User Guide incl. NI – DofE">
            <a:extLst>
              <a:ext uri="{FF2B5EF4-FFF2-40B4-BE49-F238E27FC236}">
                <a16:creationId xmlns:a16="http://schemas.microsoft.com/office/drawing/2014/main" id="{40472B9A-C7EC-4365-8A49-65DDEC7CD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89" y="1467571"/>
            <a:ext cx="10075333" cy="636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744DD06-0F4E-41AF-B5A3-0B6499845CDA}"/>
              </a:ext>
            </a:extLst>
          </p:cNvPr>
          <p:cNvSpPr/>
          <p:nvPr/>
        </p:nvSpPr>
        <p:spPr>
          <a:xfrm>
            <a:off x="288504" y="1338731"/>
            <a:ext cx="10075333" cy="2398542"/>
          </a:xfrm>
          <a:prstGeom prst="rect">
            <a:avLst/>
          </a:prstGeom>
          <a:solidFill>
            <a:schemeClr val="accent1">
              <a:lumMod val="20000"/>
              <a:lumOff val="80000"/>
            </a:schemeClr>
          </a:solidFill>
        </p:spPr>
        <p:txBody>
          <a:bodyPr>
            <a:spAutoFit/>
          </a:bodyPr>
          <a:lstStyle/>
          <a:p>
            <a:pPr algn="ctr" defTabSz="1007577" eaLnBrk="0" fontAlgn="base">
              <a:spcBef>
                <a:spcPct val="0"/>
              </a:spcBef>
              <a:spcAft>
                <a:spcPct val="0"/>
              </a:spcAft>
              <a:defRPr/>
            </a:pPr>
            <a:r>
              <a:rPr lang="en-US" sz="3967" kern="1200">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Once you have submitted your form and deposit, you will receive an email with your login details to your </a:t>
            </a:r>
            <a:r>
              <a:rPr lang="en-US" sz="3967" kern="1200" err="1">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eDofE</a:t>
            </a:r>
            <a:r>
              <a:rPr lang="en-US" sz="3967" kern="1200">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 account</a:t>
            </a:r>
          </a:p>
          <a:p>
            <a:pPr algn="ctr" defTabSz="1007577" eaLnBrk="0" fontAlgn="base">
              <a:spcBef>
                <a:spcPct val="0"/>
              </a:spcBef>
              <a:spcAft>
                <a:spcPct val="0"/>
              </a:spcAft>
              <a:defRPr/>
            </a:pPr>
            <a:r>
              <a:rPr lang="en-US" sz="3085" kern="1200">
                <a:ln w="0"/>
                <a:solidFill>
                  <a:srgbClr val="3D4242"/>
                </a:solidFill>
                <a:effectLst>
                  <a:outerShdw blurRad="38100" dist="19050" dir="2700000" algn="tl" rotWithShape="0">
                    <a:srgbClr val="3D4242">
                      <a:alpha val="40000"/>
                    </a:srgbClr>
                  </a:outerShdw>
                </a:effectLst>
                <a:highlight>
                  <a:srgbClr val="FFFF00"/>
                </a:highlight>
                <a:latin typeface="Arial" panose="020B0604020202020204" pitchFamily="34" charset="0"/>
                <a:ea typeface="MS PGothic" panose="020B0600070205080204" pitchFamily="34" charset="-128"/>
              </a:rPr>
              <a:t>Please take a note of your Username and Password</a:t>
            </a:r>
          </a:p>
        </p:txBody>
      </p:sp>
      <p:sp>
        <p:nvSpPr>
          <p:cNvPr id="6" name="Rectangle 5">
            <a:extLst>
              <a:ext uri="{FF2B5EF4-FFF2-40B4-BE49-F238E27FC236}">
                <a16:creationId xmlns:a16="http://schemas.microsoft.com/office/drawing/2014/main" id="{C75A8DFD-CA5C-454A-B01E-723BB9CEDCAF}"/>
              </a:ext>
            </a:extLst>
          </p:cNvPr>
          <p:cNvSpPr/>
          <p:nvPr/>
        </p:nvSpPr>
        <p:spPr>
          <a:xfrm>
            <a:off x="290038" y="3809987"/>
            <a:ext cx="10075333" cy="1720086"/>
          </a:xfrm>
          <a:prstGeom prst="rect">
            <a:avLst/>
          </a:prstGeom>
          <a:solidFill>
            <a:schemeClr val="accent1">
              <a:lumMod val="20000"/>
              <a:lumOff val="80000"/>
            </a:schemeClr>
          </a:solidFill>
        </p:spPr>
        <p:txBody>
          <a:bodyPr>
            <a:spAutoFit/>
          </a:bodyPr>
          <a:lstStyle/>
          <a:p>
            <a:pPr algn="ctr" defTabSz="1007577" eaLnBrk="0" fontAlgn="base">
              <a:spcBef>
                <a:spcPct val="0"/>
              </a:spcBef>
              <a:spcAft>
                <a:spcPct val="0"/>
              </a:spcAft>
              <a:defRPr/>
            </a:pPr>
            <a:r>
              <a:rPr lang="en-US" sz="3526" kern="1200" err="1">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eDofE</a:t>
            </a:r>
            <a:r>
              <a:rPr lang="en-US" sz="3526" kern="1200">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 is where you should log and submit all of your evidence for all of your sections. Evidence can be text or photo. </a:t>
            </a:r>
            <a:endParaRPr lang="en-US" sz="2645" kern="1200">
              <a:ln w="0"/>
              <a:solidFill>
                <a:srgbClr val="3D4242"/>
              </a:solidFill>
              <a:effectLst>
                <a:outerShdw blurRad="38100" dist="19050" dir="2700000" algn="tl" rotWithShape="0">
                  <a:srgbClr val="3D4242">
                    <a:alpha val="40000"/>
                  </a:srgbClr>
                </a:outerShdw>
              </a:effectLst>
              <a:highlight>
                <a:srgbClr val="FFFF00"/>
              </a:highlight>
              <a:latin typeface="Arial" panose="020B0604020202020204" pitchFamily="34" charset="0"/>
              <a:ea typeface="MS PGothic" panose="020B0600070205080204" pitchFamily="34" charset="-128"/>
            </a:endParaRPr>
          </a:p>
        </p:txBody>
      </p:sp>
      <p:sp>
        <p:nvSpPr>
          <p:cNvPr id="7" name="Rectangle 6">
            <a:extLst>
              <a:ext uri="{FF2B5EF4-FFF2-40B4-BE49-F238E27FC236}">
                <a16:creationId xmlns:a16="http://schemas.microsoft.com/office/drawing/2014/main" id="{3506368E-E8A4-4A89-BC91-9B4CDC878E9E}"/>
              </a:ext>
            </a:extLst>
          </p:cNvPr>
          <p:cNvSpPr/>
          <p:nvPr/>
        </p:nvSpPr>
        <p:spPr>
          <a:xfrm>
            <a:off x="290038" y="5644389"/>
            <a:ext cx="10075333" cy="1177502"/>
          </a:xfrm>
          <a:prstGeom prst="rect">
            <a:avLst/>
          </a:prstGeom>
          <a:solidFill>
            <a:schemeClr val="accent1">
              <a:lumMod val="20000"/>
              <a:lumOff val="80000"/>
            </a:schemeClr>
          </a:solidFill>
        </p:spPr>
        <p:txBody>
          <a:bodyPr>
            <a:spAutoFit/>
          </a:bodyPr>
          <a:lstStyle/>
          <a:p>
            <a:pPr algn="ctr" defTabSz="1007577" eaLnBrk="0" fontAlgn="base">
              <a:spcBef>
                <a:spcPct val="0"/>
              </a:spcBef>
              <a:spcAft>
                <a:spcPct val="0"/>
              </a:spcAft>
              <a:defRPr/>
            </a:pPr>
            <a:r>
              <a:rPr lang="en-US" sz="3526" kern="1200">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There is also an app however it is not (currently) supported on our school iPads</a:t>
            </a:r>
            <a:endParaRPr lang="en-US" sz="2645" kern="1200">
              <a:ln w="0"/>
              <a:solidFill>
                <a:srgbClr val="3D4242"/>
              </a:solidFill>
              <a:effectLst>
                <a:outerShdw blurRad="38100" dist="19050" dir="2700000" algn="tl" rotWithShape="0">
                  <a:srgbClr val="3D4242">
                    <a:alpha val="40000"/>
                  </a:srgbClr>
                </a:outerShdw>
              </a:effectLst>
              <a:highlight>
                <a:srgbClr val="FFFF00"/>
              </a:highlight>
              <a:latin typeface="Arial" panose="020B0604020202020204" pitchFamily="34" charset="0"/>
              <a:ea typeface="MS PGothic" panose="020B0600070205080204" pitchFamily="34" charset="-128"/>
            </a:endParaRPr>
          </a:p>
        </p:txBody>
      </p:sp>
      <p:sp>
        <p:nvSpPr>
          <p:cNvPr id="8" name="Rectangle 7">
            <a:extLst>
              <a:ext uri="{FF2B5EF4-FFF2-40B4-BE49-F238E27FC236}">
                <a16:creationId xmlns:a16="http://schemas.microsoft.com/office/drawing/2014/main" id="{3C0F89AB-86B3-4C22-B015-BD3929A6ED04}"/>
              </a:ext>
            </a:extLst>
          </p:cNvPr>
          <p:cNvSpPr/>
          <p:nvPr/>
        </p:nvSpPr>
        <p:spPr>
          <a:xfrm>
            <a:off x="290038" y="4754382"/>
            <a:ext cx="10075333" cy="1720086"/>
          </a:xfrm>
          <a:prstGeom prst="rect">
            <a:avLst/>
          </a:prstGeom>
          <a:solidFill>
            <a:schemeClr val="accent1">
              <a:lumMod val="20000"/>
              <a:lumOff val="80000"/>
            </a:schemeClr>
          </a:solidFill>
        </p:spPr>
        <p:txBody>
          <a:bodyPr>
            <a:spAutoFit/>
          </a:bodyPr>
          <a:lstStyle/>
          <a:p>
            <a:pPr algn="ctr" defTabSz="1007577" eaLnBrk="0" fontAlgn="base">
              <a:spcBef>
                <a:spcPct val="0"/>
              </a:spcBef>
              <a:spcAft>
                <a:spcPct val="0"/>
              </a:spcAft>
              <a:defRPr/>
            </a:pPr>
            <a:r>
              <a:rPr lang="en-US" sz="3526" kern="1200">
                <a:ln w="0"/>
                <a:solidFill>
                  <a:srgbClr val="3D4242"/>
                </a:solidFill>
                <a:effectLst>
                  <a:outerShdw blurRad="38100" dist="19050" dir="2700000" algn="tl" rotWithShape="0">
                    <a:srgbClr val="3D4242">
                      <a:alpha val="40000"/>
                    </a:srgbClr>
                  </a:outerShdw>
                </a:effectLst>
                <a:latin typeface="Arial" panose="020B0604020202020204" pitchFamily="34" charset="0"/>
                <a:ea typeface="MS PGothic" panose="020B0600070205080204" pitchFamily="34" charset="-128"/>
              </a:rPr>
              <a:t>You do not need to submit evidence for every single week of your activity, but it should give a broad idea of what you did and achieved.</a:t>
            </a:r>
            <a:endParaRPr lang="en-US" sz="2645" kern="1200">
              <a:ln w="0"/>
              <a:solidFill>
                <a:srgbClr val="3D4242"/>
              </a:solidFill>
              <a:effectLst>
                <a:outerShdw blurRad="38100" dist="19050" dir="2700000" algn="tl" rotWithShape="0">
                  <a:srgbClr val="3D4242">
                    <a:alpha val="40000"/>
                  </a:srgbClr>
                </a:outerShdw>
              </a:effectLst>
              <a:highlight>
                <a:srgbClr val="FFFF00"/>
              </a:highlight>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9B5E0CD-F94D-4AD4-9CFA-E695B9C1B0B6}"/>
              </a:ext>
            </a:extLst>
          </p:cNvPr>
          <p:cNvSpPr>
            <a:spLocks noGrp="1" noChangeArrowheads="1"/>
          </p:cNvSpPr>
          <p:nvPr>
            <p:ph type="title"/>
          </p:nvPr>
        </p:nvSpPr>
        <p:spPr/>
        <p:txBody>
          <a:bodyPr/>
          <a:lstStyle/>
          <a:p>
            <a:endParaRPr lang="es-ES" altLang="en-US"/>
          </a:p>
        </p:txBody>
      </p:sp>
      <p:sp>
        <p:nvSpPr>
          <p:cNvPr id="28675" name="Content Placeholder 2">
            <a:extLst>
              <a:ext uri="{FF2B5EF4-FFF2-40B4-BE49-F238E27FC236}">
                <a16:creationId xmlns:a16="http://schemas.microsoft.com/office/drawing/2014/main" id="{116A0382-11CD-4151-B7B0-944DADFEAEBB}"/>
              </a:ext>
            </a:extLst>
          </p:cNvPr>
          <p:cNvSpPr>
            <a:spLocks noGrp="1" noChangeArrowheads="1"/>
          </p:cNvSpPr>
          <p:nvPr>
            <p:ph idx="1"/>
          </p:nvPr>
        </p:nvSpPr>
        <p:spPr/>
        <p:txBody>
          <a:bodyPr/>
          <a:lstStyle/>
          <a:p>
            <a:endParaRPr lang="es-ES" altLang="en-US"/>
          </a:p>
        </p:txBody>
      </p:sp>
      <p:pic>
        <p:nvPicPr>
          <p:cNvPr id="28676" name="Picture 3">
            <a:extLst>
              <a:ext uri="{FF2B5EF4-FFF2-40B4-BE49-F238E27FC236}">
                <a16:creationId xmlns:a16="http://schemas.microsoft.com/office/drawing/2014/main" id="{C50225F6-FB92-4B57-9935-C030D8A8D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73" y="297363"/>
            <a:ext cx="10059590" cy="643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ow do I change my section timescales? – DofE">
            <a:extLst>
              <a:ext uri="{FF2B5EF4-FFF2-40B4-BE49-F238E27FC236}">
                <a16:creationId xmlns:a16="http://schemas.microsoft.com/office/drawing/2014/main" id="{419860AE-309A-4148-B375-44B7E1623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86" t="20956" r="1862" b="-22687"/>
          <a:stretch>
            <a:fillRect/>
          </a:stretch>
        </p:blipFill>
        <p:spPr bwMode="auto">
          <a:xfrm>
            <a:off x="2173670" y="825618"/>
            <a:ext cx="6956528"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500"/>
                                        <p:tgtEl>
                                          <p:spTgt spid="25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5606"/>
                                        </p:tgtEl>
                                      </p:cBhvr>
                                    </p:animEffect>
                                    <p:set>
                                      <p:cBhvr>
                                        <p:cTn id="12" dur="1" fill="hold">
                                          <p:stCondLst>
                                            <p:cond delay="499"/>
                                          </p:stCondLst>
                                        </p:cTn>
                                        <p:tgtEl>
                                          <p:spTgt spid="25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C12B-8FAE-AFEF-B428-827B337DCA07}"/>
              </a:ext>
            </a:extLst>
          </p:cNvPr>
          <p:cNvSpPr>
            <a:spLocks noGrp="1"/>
          </p:cNvSpPr>
          <p:nvPr>
            <p:ph type="title"/>
          </p:nvPr>
        </p:nvSpPr>
        <p:spPr/>
        <p:txBody>
          <a:bodyPr/>
          <a:lstStyle/>
          <a:p>
            <a:r>
              <a:rPr lang="en-GB"/>
              <a:t>Communication</a:t>
            </a:r>
          </a:p>
        </p:txBody>
      </p:sp>
      <p:pic>
        <p:nvPicPr>
          <p:cNvPr id="5" name="Picture 4">
            <a:extLst>
              <a:ext uri="{FF2B5EF4-FFF2-40B4-BE49-F238E27FC236}">
                <a16:creationId xmlns:a16="http://schemas.microsoft.com/office/drawing/2014/main" id="{705B1E25-890F-A1BE-DC87-23ED0D3EA790}"/>
              </a:ext>
            </a:extLst>
          </p:cNvPr>
          <p:cNvPicPr>
            <a:picLocks noChangeAspect="1"/>
          </p:cNvPicPr>
          <p:nvPr/>
        </p:nvPicPr>
        <p:blipFill>
          <a:blip r:embed="rId2"/>
          <a:stretch>
            <a:fillRect/>
          </a:stretch>
        </p:blipFill>
        <p:spPr>
          <a:xfrm>
            <a:off x="352103" y="3377778"/>
            <a:ext cx="4019550" cy="3324225"/>
          </a:xfrm>
          <a:prstGeom prst="rect">
            <a:avLst/>
          </a:prstGeom>
        </p:spPr>
      </p:pic>
      <p:pic>
        <p:nvPicPr>
          <p:cNvPr id="1026" name="Picture 2" descr="Procore Microsoft Teams Integration">
            <a:extLst>
              <a:ext uri="{FF2B5EF4-FFF2-40B4-BE49-F238E27FC236}">
                <a16:creationId xmlns:a16="http://schemas.microsoft.com/office/drawing/2014/main" id="{E691DBAA-4881-331E-CF91-1583A888F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878" y="624126"/>
            <a:ext cx="5715000" cy="3209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82D345-4EEA-75B6-C210-7D6DD0777B5E}"/>
              </a:ext>
            </a:extLst>
          </p:cNvPr>
          <p:cNvSpPr txBox="1"/>
          <p:nvPr/>
        </p:nvSpPr>
        <p:spPr>
          <a:xfrm>
            <a:off x="4601157" y="3224128"/>
            <a:ext cx="5798917" cy="4093428"/>
          </a:xfrm>
          <a:prstGeom prst="rect">
            <a:avLst/>
          </a:prstGeom>
          <a:noFill/>
        </p:spPr>
        <p:txBody>
          <a:bodyPr wrap="square" rtlCol="0">
            <a:spAutoFit/>
          </a:bodyPr>
          <a:lstStyle/>
          <a:p>
            <a:r>
              <a:rPr lang="en-GB" sz="2000" dirty="0"/>
              <a:t>All communication for DofE is done through the </a:t>
            </a:r>
            <a:r>
              <a:rPr lang="en-GB" sz="2000" b="1" dirty="0"/>
              <a:t>POR- Bronze DofE 2025-26 Team.</a:t>
            </a:r>
          </a:p>
          <a:p>
            <a:r>
              <a:rPr lang="en-GB" sz="2000" dirty="0"/>
              <a:t>You must </a:t>
            </a:r>
            <a:r>
              <a:rPr lang="en-GB" sz="2000" b="1" dirty="0"/>
              <a:t>switch on notifications </a:t>
            </a:r>
            <a:r>
              <a:rPr lang="en-GB" sz="2000" dirty="0"/>
              <a:t>and check it regularly.</a:t>
            </a:r>
          </a:p>
          <a:p>
            <a:r>
              <a:rPr lang="en-GB" sz="2000" dirty="0"/>
              <a:t>In the </a:t>
            </a:r>
            <a:r>
              <a:rPr lang="en-GB" sz="2000" b="1" dirty="0"/>
              <a:t>files</a:t>
            </a:r>
            <a:r>
              <a:rPr lang="en-GB" sz="2000" dirty="0"/>
              <a:t> section you will find useful documents such as lists of ideas for the sections and Expedition Training materials.</a:t>
            </a:r>
          </a:p>
          <a:p>
            <a:r>
              <a:rPr lang="en-GB" sz="2000" dirty="0"/>
              <a:t>There is a channel with links to volunteering opportunities too.</a:t>
            </a:r>
          </a:p>
          <a:p>
            <a:r>
              <a:rPr lang="en-GB" sz="2000" dirty="0"/>
              <a:t>You can post on the Team to ask questions or email any of the DofE Leaders. </a:t>
            </a:r>
          </a:p>
          <a:p>
            <a:r>
              <a:rPr lang="en-GB" sz="2000" dirty="0"/>
              <a:t>Once your application has been processed, you will be added to the Team.</a:t>
            </a:r>
          </a:p>
        </p:txBody>
      </p:sp>
      <p:sp>
        <p:nvSpPr>
          <p:cNvPr id="4" name="TextBox 3">
            <a:extLst>
              <a:ext uri="{FF2B5EF4-FFF2-40B4-BE49-F238E27FC236}">
                <a16:creationId xmlns:a16="http://schemas.microsoft.com/office/drawing/2014/main" id="{3970969F-553C-1C8A-9E92-3B9CD03A318D}"/>
              </a:ext>
            </a:extLst>
          </p:cNvPr>
          <p:cNvSpPr txBox="1"/>
          <p:nvPr/>
        </p:nvSpPr>
        <p:spPr>
          <a:xfrm>
            <a:off x="714055" y="5543982"/>
            <a:ext cx="3217865" cy="369332"/>
          </a:xfrm>
          <a:prstGeom prst="rect">
            <a:avLst/>
          </a:prstGeom>
          <a:solidFill>
            <a:schemeClr val="bg1"/>
          </a:solidFill>
        </p:spPr>
        <p:txBody>
          <a:bodyPr wrap="square">
            <a:spAutoFit/>
          </a:bodyPr>
          <a:lstStyle/>
          <a:p>
            <a:pPr algn="ctr"/>
            <a:r>
              <a:rPr lang="en-GB" sz="1800" b="1"/>
              <a:t>POR- Bronze DofE 2024-25 </a:t>
            </a:r>
            <a:endParaRPr lang="fr-FR"/>
          </a:p>
        </p:txBody>
      </p:sp>
    </p:spTree>
    <p:extLst>
      <p:ext uri="{BB962C8B-B14F-4D97-AF65-F5344CB8AC3E}">
        <p14:creationId xmlns:p14="http://schemas.microsoft.com/office/powerpoint/2010/main" val="3620748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8890E1C-AAB4-4680-B601-39C26E94ABE4}"/>
              </a:ext>
            </a:extLst>
          </p:cNvPr>
          <p:cNvSpPr>
            <a:spLocks noGrp="1" noChangeArrowheads="1"/>
          </p:cNvSpPr>
          <p:nvPr>
            <p:ph type="title"/>
          </p:nvPr>
        </p:nvSpPr>
        <p:spPr/>
        <p:txBody>
          <a:bodyPr/>
          <a:lstStyle/>
          <a:p>
            <a:r>
              <a:rPr lang="es-ES" altLang="en-US" err="1">
                <a:latin typeface="Calibri" panose="020F0502020204030204" pitchFamily="34" charset="0"/>
                <a:cs typeface="Calibri" panose="020F0502020204030204" pitchFamily="34" charset="0"/>
              </a:rPr>
              <a:t>Questions</a:t>
            </a:r>
            <a:endParaRPr lang="es-ES" altLang="en-US">
              <a:latin typeface="Calibri" panose="020F0502020204030204" pitchFamily="34" charset="0"/>
              <a:cs typeface="Calibri" panose="020F0502020204030204" pitchFamily="34" charset="0"/>
            </a:endParaRPr>
          </a:p>
        </p:txBody>
      </p:sp>
      <p:pic>
        <p:nvPicPr>
          <p:cNvPr id="54275" name="Picture 2" descr="20 Questions to Make Meaningful Connections | Inc.com">
            <a:extLst>
              <a:ext uri="{FF2B5EF4-FFF2-40B4-BE49-F238E27FC236}">
                <a16:creationId xmlns:a16="http://schemas.microsoft.com/office/drawing/2014/main" id="{4203ED71-45D2-4B4C-80F7-DE42452FD0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9243" y="1602258"/>
            <a:ext cx="7734917" cy="435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81AD-BF2C-65C5-D8F9-5C3FA4451633}"/>
              </a:ext>
            </a:extLst>
          </p:cNvPr>
          <p:cNvSpPr>
            <a:spLocks noGrp="1"/>
          </p:cNvSpPr>
          <p:nvPr>
            <p:ph type="title"/>
          </p:nvPr>
        </p:nvSpPr>
        <p:spPr/>
        <p:txBody>
          <a:bodyPr/>
          <a:lstStyle/>
          <a:p>
            <a:endParaRPr lang="en-GB"/>
          </a:p>
        </p:txBody>
      </p:sp>
      <p:sp>
        <p:nvSpPr>
          <p:cNvPr id="3" name="Table Placeholder 2">
            <a:extLst>
              <a:ext uri="{FF2B5EF4-FFF2-40B4-BE49-F238E27FC236}">
                <a16:creationId xmlns:a16="http://schemas.microsoft.com/office/drawing/2014/main" id="{924C1612-5913-EC9F-28C8-EEEAC5F3EE9C}"/>
              </a:ext>
            </a:extLst>
          </p:cNvPr>
          <p:cNvSpPr>
            <a:spLocks noGrp="1"/>
          </p:cNvSpPr>
          <p:nvPr>
            <p:ph type="tbl" idx="1"/>
          </p:nvPr>
        </p:nvSpPr>
        <p:spPr/>
        <p:txBody>
          <a:bodyPr/>
          <a:lstStyle/>
          <a:p>
            <a:endParaRPr lang="en-GB"/>
          </a:p>
        </p:txBody>
      </p:sp>
      <p:pic>
        <p:nvPicPr>
          <p:cNvPr id="7" name="Picture 6" descr="A qr code on a screen&#10;&#10;AI-generated content may be incorrect.">
            <a:extLst>
              <a:ext uri="{FF2B5EF4-FFF2-40B4-BE49-F238E27FC236}">
                <a16:creationId xmlns:a16="http://schemas.microsoft.com/office/drawing/2014/main" id="{C928AB98-A167-F525-7B81-54F858B4B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433" y="205273"/>
            <a:ext cx="7145953" cy="7145953"/>
          </a:xfrm>
          <a:prstGeom prst="rect">
            <a:avLst/>
          </a:prstGeom>
        </p:spPr>
      </p:pic>
    </p:spTree>
    <p:extLst>
      <p:ext uri="{BB962C8B-B14F-4D97-AF65-F5344CB8AC3E}">
        <p14:creationId xmlns:p14="http://schemas.microsoft.com/office/powerpoint/2010/main" val="303914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A36EF63-7151-4A33-BD59-27159A291CF6}"/>
              </a:ext>
            </a:extLst>
          </p:cNvPr>
          <p:cNvSpPr>
            <a:spLocks noGrp="1" noChangeArrowheads="1"/>
          </p:cNvSpPr>
          <p:nvPr>
            <p:ph type="title"/>
          </p:nvPr>
        </p:nvSpPr>
        <p:spPr/>
        <p:txBody>
          <a:bodyPr/>
          <a:lstStyle/>
          <a:p>
            <a:pPr eaLnBrk="1" hangingPunct="1"/>
            <a:br>
              <a:rPr lang="en-GB" altLang="en-US">
                <a:latin typeface="Calibri" panose="020F0502020204030204" pitchFamily="34" charset="0"/>
                <a:cs typeface="Calibri" panose="020F0502020204030204" pitchFamily="34" charset="0"/>
              </a:rPr>
            </a:br>
            <a:r>
              <a:rPr lang="en-GB" altLang="en-US">
                <a:latin typeface="Calibri" panose="020F0502020204030204" pitchFamily="34" charset="0"/>
                <a:cs typeface="Calibri" panose="020F0502020204030204" pitchFamily="34" charset="0"/>
              </a:rPr>
              <a:t>So what is the DofE…</a:t>
            </a:r>
          </a:p>
        </p:txBody>
      </p:sp>
      <p:sp>
        <p:nvSpPr>
          <p:cNvPr id="133123" name="Rectangle 3">
            <a:extLst>
              <a:ext uri="{FF2B5EF4-FFF2-40B4-BE49-F238E27FC236}">
                <a16:creationId xmlns:a16="http://schemas.microsoft.com/office/drawing/2014/main" id="{8BF5EB14-E716-4798-91AB-47F700B120B5}"/>
              </a:ext>
            </a:extLst>
          </p:cNvPr>
          <p:cNvSpPr>
            <a:spLocks noGrp="1" noChangeArrowheads="1"/>
          </p:cNvSpPr>
          <p:nvPr>
            <p:ph type="body" idx="1"/>
          </p:nvPr>
        </p:nvSpPr>
        <p:spPr/>
        <p:txBody>
          <a:bodyPr/>
          <a:lstStyle/>
          <a:p>
            <a:pPr eaLnBrk="1" hangingPunct="1">
              <a:buFontTx/>
              <a:buNone/>
              <a:defRPr/>
            </a:pPr>
            <a:r>
              <a:rPr lang="en-US">
                <a:latin typeface="Calibri" panose="020F0502020204030204" pitchFamily="34" charset="0"/>
                <a:ea typeface="ＭＳ Ｐゴシック" charset="-128"/>
                <a:cs typeface="Calibri" panose="020F0502020204030204" pitchFamily="34" charset="0"/>
              </a:rPr>
              <a:t>Your DofE programme is a real adventure.</a:t>
            </a: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It doesn’t matter who you are or where you’re from.</a:t>
            </a: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You just need to be aged between 14* and 24. </a:t>
            </a:r>
          </a:p>
          <a:p>
            <a:pPr eaLnBrk="1" hangingPunct="1">
              <a:buFontTx/>
              <a:buNone/>
              <a:defRPr/>
            </a:pPr>
            <a:r>
              <a:rPr lang="en-US" sz="1983" i="1">
                <a:latin typeface="Calibri" panose="020F0502020204030204" pitchFamily="34" charset="0"/>
                <a:ea typeface="ＭＳ Ｐゴシック" charset="-128"/>
                <a:cs typeface="Calibri" panose="020F0502020204030204" pitchFamily="34" charset="0"/>
              </a:rPr>
              <a:t>*you can start in the school year you turn 14, i.e. S3</a:t>
            </a:r>
          </a:p>
          <a:p>
            <a:pPr eaLnBrk="1" hangingPunct="1">
              <a:buFontTx/>
              <a:buNone/>
              <a:defRPr/>
            </a:pPr>
            <a:endParaRPr lang="en-US">
              <a:latin typeface="Calibri" panose="020F0502020204030204" pitchFamily="34" charset="0"/>
              <a:ea typeface="ＭＳ Ｐゴシック" charset="-128"/>
              <a:cs typeface="Calibri" panose="020F0502020204030204" pitchFamily="34" charset="0"/>
            </a:endParaRP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You can do DofE programmes at three levels:</a:t>
            </a:r>
          </a:p>
          <a:p>
            <a:pPr eaLnBrk="1" hangingPunct="1">
              <a:defRPr/>
            </a:pPr>
            <a:r>
              <a:rPr lang="en-US" b="1">
                <a:latin typeface="Calibri" panose="020F0502020204030204" pitchFamily="34" charset="0"/>
                <a:ea typeface="ＭＳ Ｐゴシック" charset="-128"/>
                <a:cs typeface="Calibri" panose="020F0502020204030204" pitchFamily="34" charset="0"/>
                <a:hlinkClick r:id="rId3" tooltip="Bronze"/>
              </a:rPr>
              <a:t>Bronze</a:t>
            </a:r>
            <a:r>
              <a:rPr lang="en-US" b="1">
                <a:latin typeface="Calibri" panose="020F0502020204030204" pitchFamily="34" charset="0"/>
                <a:ea typeface="ＭＳ Ｐゴシック" charset="-128"/>
                <a:cs typeface="Calibri" panose="020F0502020204030204" pitchFamily="34" charset="0"/>
              </a:rPr>
              <a:t> </a:t>
            </a:r>
            <a:r>
              <a:rPr lang="en-US">
                <a:latin typeface="Calibri" panose="020F0502020204030204" pitchFamily="34" charset="0"/>
                <a:ea typeface="ＭＳ Ｐゴシック" charset="-128"/>
                <a:cs typeface="Calibri" panose="020F0502020204030204" pitchFamily="34" charset="0"/>
              </a:rPr>
              <a:t>(aged 14+)</a:t>
            </a:r>
            <a:endParaRPr lang="en-US" b="1">
              <a:latin typeface="Calibri" panose="020F0502020204030204" pitchFamily="34" charset="0"/>
              <a:ea typeface="ＭＳ Ｐゴシック" charset="-128"/>
              <a:cs typeface="Calibri" panose="020F0502020204030204" pitchFamily="34" charset="0"/>
            </a:endParaRPr>
          </a:p>
          <a:p>
            <a:pPr eaLnBrk="1" hangingPunct="1">
              <a:defRPr/>
            </a:pPr>
            <a:r>
              <a:rPr lang="en-US" b="1" u="sng">
                <a:solidFill>
                  <a:schemeClr val="accent6">
                    <a:lumMod val="75000"/>
                  </a:schemeClr>
                </a:solidFill>
                <a:latin typeface="Calibri" panose="020F0502020204030204" pitchFamily="34" charset="0"/>
                <a:ea typeface="ＭＳ Ｐゴシック" charset="-128"/>
                <a:cs typeface="Calibri" panose="020F0502020204030204" pitchFamily="34" charset="0"/>
              </a:rPr>
              <a:t>Silver</a:t>
            </a:r>
            <a:r>
              <a:rPr lang="en-US" b="1">
                <a:latin typeface="Calibri" panose="020F0502020204030204" pitchFamily="34" charset="0"/>
                <a:ea typeface="ＭＳ Ｐゴシック" charset="-128"/>
                <a:cs typeface="Calibri" panose="020F0502020204030204" pitchFamily="34" charset="0"/>
              </a:rPr>
              <a:t> </a:t>
            </a:r>
            <a:r>
              <a:rPr lang="en-US">
                <a:latin typeface="Calibri" panose="020F0502020204030204" pitchFamily="34" charset="0"/>
                <a:ea typeface="ＭＳ Ｐゴシック" charset="-128"/>
                <a:cs typeface="Calibri" panose="020F0502020204030204" pitchFamily="34" charset="0"/>
              </a:rPr>
              <a:t>(aged 15+)</a:t>
            </a:r>
            <a:endParaRPr lang="en-US" b="1">
              <a:latin typeface="Calibri" panose="020F0502020204030204" pitchFamily="34" charset="0"/>
              <a:ea typeface="ＭＳ Ｐゴシック" charset="-128"/>
              <a:cs typeface="Calibri" panose="020F0502020204030204" pitchFamily="34" charset="0"/>
            </a:endParaRPr>
          </a:p>
          <a:p>
            <a:pPr eaLnBrk="1" hangingPunct="1">
              <a:defRPr/>
            </a:pPr>
            <a:r>
              <a:rPr lang="en-US" b="1" u="sng">
                <a:solidFill>
                  <a:schemeClr val="accent1"/>
                </a:solidFill>
                <a:latin typeface="Calibri" panose="020F0502020204030204" pitchFamily="34" charset="0"/>
                <a:ea typeface="ＭＳ Ｐゴシック" charset="-128"/>
                <a:cs typeface="Calibri" panose="020F0502020204030204" pitchFamily="34" charset="0"/>
              </a:rPr>
              <a:t>Gold</a:t>
            </a:r>
            <a:r>
              <a:rPr lang="en-US" b="1">
                <a:latin typeface="Calibri" panose="020F0502020204030204" pitchFamily="34" charset="0"/>
                <a:ea typeface="ＭＳ Ｐゴシック" charset="-128"/>
                <a:cs typeface="Calibri" panose="020F0502020204030204" pitchFamily="34" charset="0"/>
              </a:rPr>
              <a:t> </a:t>
            </a:r>
            <a:r>
              <a:rPr lang="en-US">
                <a:latin typeface="Calibri" panose="020F0502020204030204" pitchFamily="34" charset="0"/>
                <a:ea typeface="ＭＳ Ｐゴシック" charset="-128"/>
                <a:cs typeface="Calibri" panose="020F0502020204030204" pitchFamily="34" charset="0"/>
              </a:rPr>
              <a:t>(aged 16+)</a:t>
            </a:r>
            <a:endParaRPr lang="en-US" b="1">
              <a:latin typeface="Calibri" panose="020F0502020204030204" pitchFamily="34" charset="0"/>
              <a:ea typeface="ＭＳ Ｐゴシック" charset="-128"/>
              <a:cs typeface="Calibri" panose="020F0502020204030204" pitchFamily="34" charset="0"/>
            </a:endParaRPr>
          </a:p>
          <a:p>
            <a:pPr eaLnBrk="1" hangingPunct="1">
              <a:buFontTx/>
              <a:buNone/>
              <a:defRPr/>
            </a:pPr>
            <a:endParaRPr lang="en-US">
              <a:latin typeface="Calibri" panose="020F0502020204030204" pitchFamily="34" charset="0"/>
              <a:ea typeface="ＭＳ Ｐゴシック" charset="-128"/>
              <a:cs typeface="Calibri" panose="020F0502020204030204" pitchFamily="34" charset="0"/>
            </a:endParaRP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…which lead to a Duke of Edinburgh's Award. </a:t>
            </a:r>
          </a:p>
          <a:p>
            <a:pPr algn="ctr" eaLnBrk="1" hangingPunct="1">
              <a:buFontTx/>
              <a:buNone/>
              <a:defRPr/>
            </a:pPr>
            <a:endParaRPr lang="en-GB">
              <a:latin typeface="Calibri" panose="020F0502020204030204" pitchFamily="34" charset="0"/>
              <a:ea typeface="ＭＳ Ｐゴシック" charset="-128"/>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6.png"/>
          <p:cNvPicPr>
            <a:picLocks noChangeAspect="1"/>
          </p:cNvPicPr>
          <p:nvPr/>
        </p:nvPicPr>
        <p:blipFill>
          <a:blip r:embed="rId3"/>
          <a:stretch>
            <a:fillRect/>
          </a:stretch>
        </p:blipFill>
        <p:spPr>
          <a:xfrm>
            <a:off x="-9525" y="-8982"/>
            <a:ext cx="10712449" cy="7574463"/>
          </a:xfrm>
          <a:prstGeom prst="rect">
            <a:avLst/>
          </a:prstGeom>
          <a:ln w="12700">
            <a:miter lim="400000"/>
          </a:ln>
        </p:spPr>
      </p:pic>
      <p:sp>
        <p:nvSpPr>
          <p:cNvPr id="2" name="Oval 1">
            <a:extLst>
              <a:ext uri="{FF2B5EF4-FFF2-40B4-BE49-F238E27FC236}">
                <a16:creationId xmlns:a16="http://schemas.microsoft.com/office/drawing/2014/main" id="{C6E1DB9C-9D33-E70A-81BC-38AF4F8722E6}"/>
              </a:ext>
            </a:extLst>
          </p:cNvPr>
          <p:cNvSpPr/>
          <p:nvPr/>
        </p:nvSpPr>
        <p:spPr>
          <a:xfrm>
            <a:off x="555585" y="2789498"/>
            <a:ext cx="7072131" cy="3391383"/>
          </a:xfrm>
          <a:custGeom>
            <a:avLst/>
            <a:gdLst>
              <a:gd name="connsiteX0" fmla="*/ 0 w 7072131"/>
              <a:gd name="connsiteY0" fmla="*/ 1695692 h 3391383"/>
              <a:gd name="connsiteX1" fmla="*/ 3536066 w 7072131"/>
              <a:gd name="connsiteY1" fmla="*/ 0 h 3391383"/>
              <a:gd name="connsiteX2" fmla="*/ 7072132 w 7072131"/>
              <a:gd name="connsiteY2" fmla="*/ 1695692 h 3391383"/>
              <a:gd name="connsiteX3" fmla="*/ 3536066 w 7072131"/>
              <a:gd name="connsiteY3" fmla="*/ 3391384 h 3391383"/>
              <a:gd name="connsiteX4" fmla="*/ 0 w 7072131"/>
              <a:gd name="connsiteY4" fmla="*/ 1695692 h 339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131" h="3391383" extrusionOk="0">
                <a:moveTo>
                  <a:pt x="0" y="1695692"/>
                </a:moveTo>
                <a:cubicBezTo>
                  <a:pt x="-41400" y="710503"/>
                  <a:pt x="1830455" y="-89789"/>
                  <a:pt x="3536066" y="0"/>
                </a:cubicBezTo>
                <a:cubicBezTo>
                  <a:pt x="5339241" y="84132"/>
                  <a:pt x="7153795" y="734819"/>
                  <a:pt x="7072132" y="1695692"/>
                </a:cubicBezTo>
                <a:cubicBezTo>
                  <a:pt x="6909690" y="2308329"/>
                  <a:pt x="5378037" y="3736599"/>
                  <a:pt x="3536066" y="3391384"/>
                </a:cubicBezTo>
                <a:cubicBezTo>
                  <a:pt x="1714155" y="3210661"/>
                  <a:pt x="155182" y="2619427"/>
                  <a:pt x="0" y="1695692"/>
                </a:cubicBezTo>
                <a:close/>
              </a:path>
            </a:pathLst>
          </a:custGeom>
          <a:noFill/>
          <a:ln w="57150" cap="flat">
            <a:solidFill>
              <a:srgbClr val="FF0000"/>
            </a:solidFill>
            <a:prstDash val="solid"/>
            <a:round/>
            <a:extLst>
              <a:ext uri="{C807C97D-BFC1-408E-A445-0C87EB9F89A2}">
                <ask:lineSketchStyleProps xmlns:ask="http://schemas.microsoft.com/office/drawing/2018/sketchyshapes" sd="879248734">
                  <a:prstGeom prst="ellipse">
                    <a:avLst/>
                  </a:prstGeom>
                  <ask:type>
                    <ask:lineSketchScribble/>
                  </ask:type>
                </ask:lineSketchStyleProps>
              </a:ext>
            </a:extLst>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A36EF63-7151-4A33-BD59-27159A291CF6}"/>
              </a:ext>
            </a:extLst>
          </p:cNvPr>
          <p:cNvSpPr>
            <a:spLocks noGrp="1" noChangeArrowheads="1"/>
          </p:cNvSpPr>
          <p:nvPr>
            <p:ph type="title"/>
          </p:nvPr>
        </p:nvSpPr>
        <p:spPr/>
        <p:txBody>
          <a:bodyPr/>
          <a:lstStyle/>
          <a:p>
            <a:pPr eaLnBrk="1" hangingPunct="1"/>
            <a:br>
              <a:rPr lang="en-GB" altLang="en-US">
                <a:latin typeface="Calibri" panose="020F0502020204030204" pitchFamily="34" charset="0"/>
                <a:cs typeface="Calibri" panose="020F0502020204030204" pitchFamily="34" charset="0"/>
              </a:rPr>
            </a:br>
            <a:r>
              <a:rPr lang="en-GB" altLang="en-US">
                <a:latin typeface="Calibri" panose="020F0502020204030204" pitchFamily="34" charset="0"/>
                <a:cs typeface="Calibri" panose="020F0502020204030204" pitchFamily="34" charset="0"/>
              </a:rPr>
              <a:t>How do I do it?</a:t>
            </a:r>
          </a:p>
        </p:txBody>
      </p:sp>
      <p:sp>
        <p:nvSpPr>
          <p:cNvPr id="133123" name="Rectangle 3">
            <a:extLst>
              <a:ext uri="{FF2B5EF4-FFF2-40B4-BE49-F238E27FC236}">
                <a16:creationId xmlns:a16="http://schemas.microsoft.com/office/drawing/2014/main" id="{8BF5EB14-E716-4798-91AB-47F700B120B5}"/>
              </a:ext>
            </a:extLst>
          </p:cNvPr>
          <p:cNvSpPr>
            <a:spLocks noGrp="1" noChangeArrowheads="1"/>
          </p:cNvSpPr>
          <p:nvPr>
            <p:ph type="body" idx="1"/>
          </p:nvPr>
        </p:nvSpPr>
        <p:spPr/>
        <p:txBody>
          <a:bodyPr/>
          <a:lstStyle/>
          <a:p>
            <a:pPr eaLnBrk="1" hangingPunct="1">
              <a:buFontTx/>
              <a:buNone/>
              <a:defRPr/>
            </a:pPr>
            <a:r>
              <a:rPr lang="en-US">
                <a:latin typeface="Calibri" panose="020F0502020204030204" pitchFamily="34" charset="0"/>
                <a:ea typeface="ＭＳ Ｐゴシック" charset="-128"/>
                <a:cs typeface="Calibri" panose="020F0502020204030204" pitchFamily="34" charset="0"/>
              </a:rPr>
              <a:t>You will have to identify and organize your own:</a:t>
            </a:r>
          </a:p>
          <a:p>
            <a:pPr eaLnBrk="1" hangingPunct="1">
              <a:buFontTx/>
              <a:buNone/>
              <a:defRPr/>
            </a:pPr>
            <a:r>
              <a:rPr lang="en-US" b="1">
                <a:solidFill>
                  <a:srgbClr val="FF0000"/>
                </a:solidFill>
                <a:latin typeface="Calibri" panose="020F0502020204030204" pitchFamily="34" charset="0"/>
                <a:ea typeface="ＭＳ Ｐゴシック" charset="-128"/>
                <a:cs typeface="Calibri" panose="020F0502020204030204" pitchFamily="34" charset="0"/>
              </a:rPr>
              <a:t>Volunteering</a:t>
            </a:r>
            <a:r>
              <a:rPr lang="en-US" b="1">
                <a:latin typeface="Calibri" panose="020F0502020204030204" pitchFamily="34" charset="0"/>
                <a:ea typeface="ＭＳ Ｐゴシック" charset="-128"/>
                <a:cs typeface="Calibri" panose="020F0502020204030204" pitchFamily="34" charset="0"/>
              </a:rPr>
              <a:t> </a:t>
            </a:r>
          </a:p>
          <a:p>
            <a:pPr eaLnBrk="1" hangingPunct="1">
              <a:buFontTx/>
              <a:buNone/>
              <a:defRPr/>
            </a:pPr>
            <a:r>
              <a:rPr lang="en-US" b="1">
                <a:solidFill>
                  <a:srgbClr val="FFC000"/>
                </a:solidFill>
                <a:latin typeface="Calibri" panose="020F0502020204030204" pitchFamily="34" charset="0"/>
                <a:ea typeface="ＭＳ Ｐゴシック" charset="-128"/>
                <a:cs typeface="Calibri" panose="020F0502020204030204" pitchFamily="34" charset="0"/>
              </a:rPr>
              <a:t>Physical</a:t>
            </a:r>
          </a:p>
          <a:p>
            <a:pPr eaLnBrk="1" hangingPunct="1">
              <a:buFontTx/>
              <a:buNone/>
              <a:defRPr/>
            </a:pPr>
            <a:r>
              <a:rPr lang="en-US" b="1">
                <a:solidFill>
                  <a:srgbClr val="0070C0"/>
                </a:solidFill>
                <a:latin typeface="Calibri" panose="020F0502020204030204" pitchFamily="34" charset="0"/>
                <a:ea typeface="ＭＳ Ｐゴシック" charset="-128"/>
                <a:cs typeface="Calibri" panose="020F0502020204030204" pitchFamily="34" charset="0"/>
              </a:rPr>
              <a:t>Skill</a:t>
            </a: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Then you will need to upload evidence of what you have been doing on </a:t>
            </a:r>
            <a:r>
              <a:rPr lang="en-US" b="1" err="1">
                <a:latin typeface="Calibri" panose="020F0502020204030204" pitchFamily="34" charset="0"/>
                <a:ea typeface="ＭＳ Ｐゴシック" charset="-128"/>
                <a:cs typeface="Calibri" panose="020F0502020204030204" pitchFamily="34" charset="0"/>
              </a:rPr>
              <a:t>eDofE</a:t>
            </a:r>
            <a:r>
              <a:rPr lang="en-US">
                <a:latin typeface="Calibri" panose="020F0502020204030204" pitchFamily="34" charset="0"/>
                <a:ea typeface="ＭＳ Ｐゴシック" charset="-128"/>
                <a:cs typeface="Calibri" panose="020F0502020204030204" pitchFamily="34" charset="0"/>
              </a:rPr>
              <a:t>. This can be photos or text. </a:t>
            </a:r>
          </a:p>
          <a:p>
            <a:pPr eaLnBrk="1" hangingPunct="1">
              <a:buFontTx/>
              <a:buNone/>
              <a:defRPr/>
            </a:pPr>
            <a:r>
              <a:rPr lang="en-US">
                <a:latin typeface="Calibri" panose="020F0502020204030204" pitchFamily="34" charset="0"/>
                <a:ea typeface="ＭＳ Ｐゴシック" charset="-128"/>
                <a:cs typeface="Calibri" panose="020F0502020204030204" pitchFamily="34" charset="0"/>
              </a:rPr>
              <a:t>When you have finished (after 3 or 6 months) your Assessor will have to write an Assessor’s Report. They can do this either online (</a:t>
            </a:r>
            <a:r>
              <a:rPr lang="en-US">
                <a:latin typeface="Calibri" panose="020F0502020204030204" pitchFamily="34" charset="0"/>
                <a:ea typeface="ＭＳ Ｐゴシック" charset="-128"/>
                <a:cs typeface="Calibri" panose="020F0502020204030204" pitchFamily="34" charset="0"/>
                <a:hlinkClick r:id="rId3"/>
              </a:rPr>
              <a:t>www.dofe.org/assessor</a:t>
            </a:r>
            <a:r>
              <a:rPr lang="en-US">
                <a:latin typeface="Calibri" panose="020F0502020204030204" pitchFamily="34" charset="0"/>
                <a:ea typeface="ＭＳ Ｐゴシック" charset="-128"/>
                <a:cs typeface="Calibri" panose="020F0502020204030204" pitchFamily="34" charset="0"/>
              </a:rPr>
              <a:t>) or fill in the form you will receive in your Welcome Pack</a:t>
            </a:r>
          </a:p>
          <a:p>
            <a:pPr algn="ctr" eaLnBrk="1" hangingPunct="1">
              <a:buFontTx/>
              <a:buNone/>
              <a:defRPr/>
            </a:pPr>
            <a:endParaRPr lang="en-GB">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91310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00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5080" lvl="0" indent="12700" algn="l" defTabSz="914400" rtl="0" eaLnBrk="1" fontAlgn="auto" latinLnBrk="0" hangingPunct="0">
              <a:lnSpc>
                <a:spcPct val="10000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sz="3600" b="1" i="0" u="none" strike="noStrike" kern="0" cap="none" spc="-69" normalizeH="0" baseline="0" noProof="0">
                <a:ln>
                  <a:noFill/>
                </a:ln>
                <a:solidFill>
                  <a:srgbClr val="FFFFFF"/>
                </a:solidFill>
                <a:effectLst/>
                <a:uLnTx/>
                <a:uFillTx/>
                <a:latin typeface="Arial"/>
                <a:cs typeface="Arial"/>
                <a:sym typeface="Arial"/>
              </a:rPr>
              <a:t>Take </a:t>
            </a:r>
            <a:r>
              <a:rPr kumimoji="0" sz="3600" b="1" i="0" u="none" strike="noStrike" kern="0" cap="none" spc="-5" normalizeH="0" baseline="0" noProof="0">
                <a:ln>
                  <a:noFill/>
                </a:ln>
                <a:solidFill>
                  <a:srgbClr val="FFFFFF"/>
                </a:solidFill>
                <a:effectLst/>
                <a:uLnTx/>
                <a:uFillTx/>
                <a:latin typeface="Arial"/>
                <a:cs typeface="Arial"/>
                <a:sym typeface="Arial"/>
              </a:rPr>
              <a:t>action </a:t>
            </a:r>
            <a:r>
              <a:rPr kumimoji="0" sz="3600" b="1" i="0" u="none" strike="noStrike" kern="0" cap="none" spc="-5" normalizeH="0" baseline="0" noProof="0">
                <a:ln>
                  <a:noFill/>
                </a:ln>
                <a:solidFill>
                  <a:srgbClr val="000000"/>
                </a:solidFill>
                <a:effectLst/>
                <a:uLnTx/>
                <a:uFillTx/>
                <a:latin typeface="Arial"/>
                <a:cs typeface="Arial"/>
                <a:sym typeface="Arial"/>
              </a:rPr>
              <a:t>and make </a:t>
            </a:r>
            <a:r>
              <a:rPr kumimoji="0" sz="3600" b="1" i="0" u="none" strike="noStrike" kern="0" cap="none" spc="0" normalizeH="0" baseline="0" noProof="0">
                <a:ln>
                  <a:noFill/>
                </a:ln>
                <a:solidFill>
                  <a:srgbClr val="000000"/>
                </a:solidFill>
                <a:effectLst/>
                <a:uLnTx/>
                <a:uFillTx/>
                <a:latin typeface="Arial"/>
                <a:cs typeface="Arial"/>
                <a:sym typeface="Arial"/>
              </a:rPr>
              <a:t>a  difference </a:t>
            </a:r>
            <a:r>
              <a:rPr kumimoji="0" sz="3600" b="1" i="0" u="none" strike="noStrike" kern="0" cap="none" spc="-5" normalizeH="0" baseline="0" noProof="0">
                <a:ln>
                  <a:noFill/>
                </a:ln>
                <a:solidFill>
                  <a:srgbClr val="000000"/>
                </a:solidFill>
                <a:effectLst/>
                <a:uLnTx/>
                <a:uFillTx/>
                <a:latin typeface="Arial"/>
                <a:cs typeface="Arial"/>
                <a:sym typeface="Arial"/>
              </a:rPr>
              <a:t>to the</a:t>
            </a:r>
            <a:r>
              <a:rPr kumimoji="0" sz="3600" b="1" i="0" u="none" strike="noStrike" kern="0" cap="none" spc="-85" normalizeH="0" baseline="0" noProof="0">
                <a:ln>
                  <a:noFill/>
                </a:ln>
                <a:solidFill>
                  <a:srgbClr val="000000"/>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causes  you care</a:t>
            </a:r>
            <a:r>
              <a:rPr kumimoji="0" sz="3600" b="1" i="0" u="none" strike="noStrike" kern="0" cap="none" spc="-20" normalizeH="0" baseline="0" noProof="0">
                <a:ln>
                  <a:noFill/>
                </a:ln>
                <a:solidFill>
                  <a:srgbClr val="000000"/>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about</a:t>
            </a:r>
          </a:p>
          <a:p>
            <a:pPr marL="0" marR="58418" lvl="0" indent="12700" algn="l" defTabSz="914400" rtl="0" eaLnBrk="1" fontAlgn="auto" latinLnBrk="0" hangingPunct="0">
              <a:lnSpc>
                <a:spcPct val="100000"/>
              </a:lnSpc>
              <a:spcBef>
                <a:spcPts val="2400"/>
              </a:spcBef>
              <a:spcAft>
                <a:spcPts val="0"/>
              </a:spcAft>
              <a:buClrTx/>
              <a:buSzTx/>
              <a:buFontTx/>
              <a:buNone/>
              <a:tabLst/>
              <a:defRPr sz="3600" b="1" spc="-5">
                <a:solidFill>
                  <a:srgbClr val="FFFFFF"/>
                </a:solidFill>
                <a:latin typeface="Arial"/>
                <a:ea typeface="Arial"/>
                <a:cs typeface="Arial"/>
                <a:sym typeface="Arial"/>
              </a:defRPr>
            </a:pPr>
            <a:r>
              <a:rPr kumimoji="0" sz="3600" b="1" i="0" u="none" strike="noStrike" kern="0" cap="none" spc="-5" normalizeH="0" baseline="0" noProof="0">
                <a:ln>
                  <a:noFill/>
                </a:ln>
                <a:solidFill>
                  <a:srgbClr val="FFFFFF"/>
                </a:solidFill>
                <a:effectLst/>
                <a:uLnTx/>
                <a:uFillTx/>
                <a:latin typeface="Arial"/>
                <a:cs typeface="Arial"/>
                <a:sym typeface="Arial"/>
              </a:rPr>
              <a:t>Help </a:t>
            </a:r>
            <a:r>
              <a:rPr kumimoji="0" sz="3600" b="1" i="0" u="none" strike="noStrike" kern="0" cap="none" spc="0" normalizeH="0" baseline="0" noProof="0">
                <a:ln>
                  <a:noFill/>
                </a:ln>
                <a:solidFill>
                  <a:srgbClr val="FFFFFF"/>
                </a:solidFill>
                <a:effectLst/>
                <a:uLnTx/>
                <a:uFillTx/>
                <a:latin typeface="Arial"/>
                <a:cs typeface="Arial"/>
                <a:sym typeface="Arial"/>
              </a:rPr>
              <a:t>others </a:t>
            </a:r>
            <a:r>
              <a:rPr kumimoji="0" sz="3600" b="1" i="0" u="none" strike="noStrike" kern="0" cap="none" spc="-5" normalizeH="0" baseline="0" noProof="0">
                <a:ln>
                  <a:noFill/>
                </a:ln>
                <a:solidFill>
                  <a:srgbClr val="000000"/>
                </a:solidFill>
                <a:effectLst/>
                <a:uLnTx/>
                <a:uFillTx/>
                <a:latin typeface="Arial"/>
                <a:cs typeface="Arial"/>
                <a:sym typeface="Arial"/>
              </a:rPr>
              <a:t>and</a:t>
            </a:r>
            <a:r>
              <a:rPr kumimoji="0" sz="3600" b="1" i="0" u="none" strike="noStrike" kern="0" cap="none" spc="-95" normalizeH="0" baseline="0" noProof="0">
                <a:ln>
                  <a:noFill/>
                </a:ln>
                <a:solidFill>
                  <a:srgbClr val="000000"/>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change  things for the</a:t>
            </a:r>
            <a:r>
              <a:rPr kumimoji="0" sz="3600" b="1" i="0" u="none" strike="noStrike" kern="0" cap="none" spc="-20" normalizeH="0" baseline="0" noProof="0">
                <a:ln>
                  <a:noFill/>
                </a:ln>
                <a:solidFill>
                  <a:srgbClr val="000000"/>
                </a:solidFill>
                <a:effectLst/>
                <a:uLnTx/>
                <a:uFillTx/>
                <a:latin typeface="Arial"/>
                <a:cs typeface="Arial"/>
                <a:sym typeface="Arial"/>
              </a:rPr>
              <a:t> </a:t>
            </a:r>
            <a:r>
              <a:rPr kumimoji="0" sz="3600" b="1" i="0" u="none" strike="noStrike" kern="0" cap="none" spc="0" normalizeH="0" baseline="0" noProof="0">
                <a:ln>
                  <a:noFill/>
                </a:ln>
                <a:solidFill>
                  <a:srgbClr val="000000"/>
                </a:solidFill>
                <a:effectLst/>
                <a:uLnTx/>
                <a:uFillTx/>
                <a:latin typeface="Arial"/>
                <a:cs typeface="Arial"/>
                <a:sym typeface="Arial"/>
              </a:rPr>
              <a:t>better</a:t>
            </a:r>
          </a:p>
        </p:txBody>
      </p:sp>
    </p:spTree>
    <p:extLst>
      <p:ext uri="{BB962C8B-B14F-4D97-AF65-F5344CB8AC3E}">
        <p14:creationId xmlns:p14="http://schemas.microsoft.com/office/powerpoint/2010/main" val="232515106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582D8E9-4328-4165-B9F9-A98D808E0A69}"/>
              </a:ext>
            </a:extLst>
          </p:cNvPr>
          <p:cNvSpPr>
            <a:spLocks noGrp="1" noChangeArrowheads="1"/>
          </p:cNvSpPr>
          <p:nvPr>
            <p:ph type="title"/>
          </p:nvPr>
        </p:nvSpPr>
        <p:spPr/>
        <p:txBody>
          <a:bodyPr/>
          <a:lstStyle/>
          <a:p>
            <a:pPr algn="r" eaLnBrk="1" hangingPunct="1"/>
            <a:br>
              <a:rPr lang="en-GB" altLang="en-US">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Volunteering categories</a:t>
            </a:r>
          </a:p>
        </p:txBody>
      </p:sp>
      <p:sp>
        <p:nvSpPr>
          <p:cNvPr id="32771" name="Rectangle 65">
            <a:extLst>
              <a:ext uri="{FF2B5EF4-FFF2-40B4-BE49-F238E27FC236}">
                <a16:creationId xmlns:a16="http://schemas.microsoft.com/office/drawing/2014/main" id="{33AF1E0C-8AED-43D8-9157-2BAAB2AD2034}"/>
              </a:ext>
            </a:extLst>
          </p:cNvPr>
          <p:cNvSpPr>
            <a:spLocks noGrp="1" noChangeArrowheads="1"/>
          </p:cNvSpPr>
          <p:nvPr>
            <p:ph type="body" idx="1"/>
          </p:nvPr>
        </p:nvSpPr>
        <p:spPr/>
        <p:txBody>
          <a:bodyPr/>
          <a:lstStyle/>
          <a:p>
            <a:pPr eaLnBrk="1" hangingPunct="1">
              <a:defRPr/>
            </a:pPr>
            <a:r>
              <a:rPr lang="en-GB" altLang="en-US" sz="2645">
                <a:latin typeface="Calibri" panose="020F0502020204030204" pitchFamily="34" charset="0"/>
                <a:cs typeface="Calibri" panose="020F0502020204030204" pitchFamily="34" charset="0"/>
              </a:rPr>
              <a:t>Helping people</a:t>
            </a:r>
          </a:p>
          <a:p>
            <a:pPr eaLnBrk="1" hangingPunct="1">
              <a:defRPr/>
            </a:pPr>
            <a:r>
              <a:rPr lang="en-GB" altLang="en-US" sz="2645">
                <a:latin typeface="Calibri" panose="020F0502020204030204" pitchFamily="34" charset="0"/>
                <a:cs typeface="Calibri" panose="020F0502020204030204" pitchFamily="34" charset="0"/>
              </a:rPr>
              <a:t>Community action and raising awareness</a:t>
            </a:r>
          </a:p>
          <a:p>
            <a:pPr eaLnBrk="1" hangingPunct="1">
              <a:defRPr/>
            </a:pPr>
            <a:r>
              <a:rPr lang="en-GB" altLang="en-US" sz="2645">
                <a:latin typeface="Calibri" panose="020F0502020204030204" pitchFamily="34" charset="0"/>
                <a:cs typeface="Calibri" panose="020F0502020204030204" pitchFamily="34" charset="0"/>
              </a:rPr>
              <a:t>Coaching, teaching and leadership</a:t>
            </a:r>
          </a:p>
          <a:p>
            <a:pPr eaLnBrk="1" hangingPunct="1">
              <a:defRPr/>
            </a:pPr>
            <a:r>
              <a:rPr lang="en-GB" altLang="en-US" sz="2645">
                <a:latin typeface="Calibri" panose="020F0502020204030204" pitchFamily="34" charset="0"/>
                <a:cs typeface="Calibri" panose="020F0502020204030204" pitchFamily="34" charset="0"/>
              </a:rPr>
              <a:t>Working with the environment or animals</a:t>
            </a:r>
          </a:p>
          <a:p>
            <a:pPr eaLnBrk="1" hangingPunct="1">
              <a:defRPr/>
            </a:pPr>
            <a:r>
              <a:rPr lang="en-GB" altLang="en-US" sz="2645">
                <a:latin typeface="Calibri" panose="020F0502020204030204" pitchFamily="34" charset="0"/>
                <a:cs typeface="Calibri" panose="020F0502020204030204" pitchFamily="34" charset="0"/>
              </a:rPr>
              <a:t>Helping a charity or community organisation</a:t>
            </a:r>
          </a:p>
          <a:p>
            <a:pPr eaLnBrk="1" hangingPunct="1">
              <a:defRPr/>
            </a:pPr>
            <a:endParaRPr lang="en-GB" altLang="en-US" sz="2645">
              <a:latin typeface="Calibri" panose="020F0502020204030204" pitchFamily="34" charset="0"/>
              <a:cs typeface="Calibri" panose="020F0502020204030204" pitchFamily="34" charset="0"/>
            </a:endParaRPr>
          </a:p>
          <a:p>
            <a:pPr marL="0" indent="0" eaLnBrk="1" hangingPunct="1">
              <a:buNone/>
              <a:defRPr/>
            </a:pPr>
            <a:r>
              <a:rPr lang="en-GB" altLang="en-US" sz="2645" b="1">
                <a:latin typeface="Calibri" panose="020F0502020204030204" pitchFamily="34" charset="0"/>
                <a:cs typeface="Calibri" panose="020F0502020204030204" pitchFamily="34" charset="0"/>
              </a:rPr>
              <a:t>Who can assess me? </a:t>
            </a:r>
            <a:r>
              <a:rPr lang="en-GB" altLang="en-US" sz="2645" err="1">
                <a:latin typeface="Calibri" panose="020F0502020204030204" pitchFamily="34" charset="0"/>
                <a:cs typeface="Calibri" panose="020F0502020204030204" pitchFamily="34" charset="0"/>
              </a:rPr>
              <a:t>e.g</a:t>
            </a:r>
            <a:r>
              <a:rPr lang="en-GB" altLang="en-US" sz="2645">
                <a:latin typeface="Calibri" panose="020F0502020204030204" pitchFamily="34" charset="0"/>
                <a:cs typeface="Calibri" panose="020F0502020204030204" pitchFamily="34" charset="0"/>
              </a:rPr>
              <a:t> Key Adult, Scout leader, Charity shop manager</a:t>
            </a:r>
          </a:p>
          <a:p>
            <a:pPr marL="0" indent="0" eaLnBrk="1" hangingPunct="1">
              <a:buNone/>
              <a:defRPr/>
            </a:pPr>
            <a:r>
              <a:rPr lang="en-GB" altLang="en-US" sz="2645" b="1">
                <a:latin typeface="Calibri" panose="020F0502020204030204" pitchFamily="34" charset="0"/>
                <a:cs typeface="Calibri" panose="020F0502020204030204" pitchFamily="34" charset="0"/>
              </a:rPr>
              <a:t>How much do I need to do? </a:t>
            </a:r>
            <a:r>
              <a:rPr lang="en-GB" altLang="en-US" sz="2645">
                <a:latin typeface="Calibri" panose="020F0502020204030204" pitchFamily="34" charset="0"/>
                <a:cs typeface="Calibri" panose="020F0502020204030204" pitchFamily="34" charset="0"/>
              </a:rPr>
              <a:t>1hr per week minimum</a:t>
            </a:r>
          </a:p>
          <a:p>
            <a:pPr eaLnBrk="1" hangingPunct="1">
              <a:buFontTx/>
              <a:buNone/>
              <a:defRPr/>
            </a:pPr>
            <a:endParaRPr lang="en-GB" altLang="en-US">
              <a:latin typeface="Calibri" panose="020F0502020204030204" pitchFamily="34" charset="0"/>
              <a:cs typeface="Calibri" panose="020F0502020204030204" pitchFamily="34" charset="0"/>
            </a:endParaRPr>
          </a:p>
        </p:txBody>
      </p:sp>
      <p:pic>
        <p:nvPicPr>
          <p:cNvPr id="33796" name="Picture 59" descr="SE">
            <a:extLst>
              <a:ext uri="{FF2B5EF4-FFF2-40B4-BE49-F238E27FC236}">
                <a16:creationId xmlns:a16="http://schemas.microsoft.com/office/drawing/2014/main" id="{1793F90B-8334-4F4A-88CD-DD232E7E1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0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0" descr="SE">
            <a:extLst>
              <a:ext uri="{FF2B5EF4-FFF2-40B4-BE49-F238E27FC236}">
                <a16:creationId xmlns:a16="http://schemas.microsoft.com/office/drawing/2014/main" id="{B5991A25-4F33-45B9-BD38-07E51434E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098"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1" descr="DofE Scout leader small">
            <a:extLst>
              <a:ext uri="{FF2B5EF4-FFF2-40B4-BE49-F238E27FC236}">
                <a16:creationId xmlns:a16="http://schemas.microsoft.com/office/drawing/2014/main" id="{D98C76F6-B6E0-4B9D-A2D4-DDFE8B847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142"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2" descr="SE">
            <a:extLst>
              <a:ext uri="{FF2B5EF4-FFF2-40B4-BE49-F238E27FC236}">
                <a16:creationId xmlns:a16="http://schemas.microsoft.com/office/drawing/2014/main" id="{D2F4C972-01EC-43E7-BD53-23C3E2D9A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436" y="5630643"/>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63" descr="prev55 small">
            <a:extLst>
              <a:ext uri="{FF2B5EF4-FFF2-40B4-BE49-F238E27FC236}">
                <a16:creationId xmlns:a16="http://schemas.microsoft.com/office/drawing/2014/main" id="{1770D8B7-EBFC-479B-8A9F-63FC4721AC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9731" y="5630643"/>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34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6B5A416-40ED-4C8D-830C-EA9A6CC51853}"/>
              </a:ext>
            </a:extLst>
          </p:cNvPr>
          <p:cNvSpPr>
            <a:spLocks noGrp="1" noChangeArrowheads="1"/>
          </p:cNvSpPr>
          <p:nvPr>
            <p:ph type="title"/>
          </p:nvPr>
        </p:nvSpPr>
        <p:spPr/>
        <p:txBody>
          <a:bodyPr/>
          <a:lstStyle/>
          <a:p>
            <a:pPr algn="r" eaLnBrk="1" hangingPunct="1"/>
            <a:br>
              <a:rPr lang="en-GB" altLang="en-US">
                <a:latin typeface="Calibri" panose="020F0502020204030204" pitchFamily="34" charset="0"/>
                <a:cs typeface="Calibri" panose="020F0502020204030204" pitchFamily="34" charset="0"/>
              </a:rPr>
            </a:br>
            <a:r>
              <a:rPr lang="en-GB" altLang="en-US" b="1">
                <a:latin typeface="Calibri" panose="020F0502020204030204" pitchFamily="34" charset="0"/>
                <a:cs typeface="Calibri" panose="020F0502020204030204" pitchFamily="34" charset="0"/>
              </a:rPr>
              <a:t>Volunteering</a:t>
            </a:r>
          </a:p>
        </p:txBody>
      </p:sp>
      <p:sp>
        <p:nvSpPr>
          <p:cNvPr id="35843" name="Rectangle 65">
            <a:extLst>
              <a:ext uri="{FF2B5EF4-FFF2-40B4-BE49-F238E27FC236}">
                <a16:creationId xmlns:a16="http://schemas.microsoft.com/office/drawing/2014/main" id="{7AD138DB-235D-450B-A431-8EBD824B76CC}"/>
              </a:ext>
            </a:extLst>
          </p:cNvPr>
          <p:cNvSpPr>
            <a:spLocks noGrp="1" noChangeArrowheads="1"/>
          </p:cNvSpPr>
          <p:nvPr>
            <p:ph type="body" idx="1"/>
          </p:nvPr>
        </p:nvSpPr>
        <p:spPr>
          <a:xfrm>
            <a:off x="209039" y="1282681"/>
            <a:ext cx="10106748" cy="6158897"/>
          </a:xfrm>
        </p:spPr>
        <p:txBody>
          <a:bodyPr/>
          <a:lstStyle/>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Litter picking in your local area- take photos and videos and get your Key Adult to be your assessor</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Helping a neighbour with their garden</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Helping in the school garden</a:t>
            </a:r>
          </a:p>
          <a:p>
            <a:pPr eaLnBrk="1" hangingPunct="1">
              <a:buClr>
                <a:srgbClr val="00B050"/>
              </a:buClr>
            </a:pPr>
            <a:r>
              <a:rPr lang="en-GB" altLang="en-US" sz="2645">
                <a:solidFill>
                  <a:srgbClr val="00B050"/>
                </a:solidFill>
                <a:latin typeface="Calibri" panose="020F0502020204030204" pitchFamily="34" charset="0"/>
                <a:cs typeface="Calibri" panose="020F0502020204030204" pitchFamily="34" charset="0"/>
              </a:rPr>
              <a:t>Coaching a younger team at your Football training</a:t>
            </a:r>
            <a:endParaRPr lang="en-GB" altLang="en-US" sz="2645">
              <a:latin typeface="Calibri" panose="020F0502020204030204" pitchFamily="34" charset="0"/>
              <a:cs typeface="Calibri" panose="020F0502020204030204" pitchFamily="34" charset="0"/>
            </a:endParaRPr>
          </a:p>
          <a:p>
            <a:pPr eaLnBrk="1" hangingPunct="1"/>
            <a:endParaRPr lang="en-GB" altLang="en-US" sz="2645">
              <a:latin typeface="Calibri" panose="020F0502020204030204" pitchFamily="34" charset="0"/>
              <a:cs typeface="Calibri" panose="020F0502020204030204" pitchFamily="34" charset="0"/>
            </a:endParaRPr>
          </a:p>
          <a:p>
            <a:pPr eaLnBrk="1" hangingPunct="1"/>
            <a:r>
              <a:rPr lang="en-GB" altLang="en-US" sz="2645">
                <a:solidFill>
                  <a:srgbClr val="FF0000"/>
                </a:solidFill>
                <a:latin typeface="Calibri" panose="020F0502020204030204" pitchFamily="34" charset="0"/>
                <a:cs typeface="Calibri" panose="020F0502020204030204" pitchFamily="34" charset="0"/>
              </a:rPr>
              <a:t>Working in a bike shop for free (learning how to fix a bike would be the skills section)</a:t>
            </a:r>
          </a:p>
          <a:p>
            <a:pPr eaLnBrk="1" hangingPunct="1"/>
            <a:r>
              <a:rPr lang="en-GB" altLang="en-US" sz="2645">
                <a:solidFill>
                  <a:srgbClr val="FF0000"/>
                </a:solidFill>
                <a:latin typeface="Calibri" panose="020F0502020204030204" pitchFamily="34" charset="0"/>
                <a:cs typeface="Calibri" panose="020F0502020204030204" pitchFamily="34" charset="0"/>
              </a:rPr>
              <a:t>Working for any business that makes money</a:t>
            </a:r>
          </a:p>
          <a:p>
            <a:pPr eaLnBrk="1" hangingPunct="1">
              <a:buFontTx/>
              <a:buNone/>
            </a:pPr>
            <a:endParaRPr lang="en-GB" altLang="en-US">
              <a:latin typeface="Calibri" panose="020F0502020204030204" pitchFamily="34" charset="0"/>
              <a:cs typeface="Calibri" panose="020F0502020204030204" pitchFamily="34" charset="0"/>
            </a:endParaRPr>
          </a:p>
        </p:txBody>
      </p:sp>
      <p:pic>
        <p:nvPicPr>
          <p:cNvPr id="35844" name="Picture 59" descr="SE">
            <a:extLst>
              <a:ext uri="{FF2B5EF4-FFF2-40B4-BE49-F238E27FC236}">
                <a16:creationId xmlns:a16="http://schemas.microsoft.com/office/drawing/2014/main" id="{8B2FB7B9-E846-49AF-BB3D-F58F2A659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20" y="5476539"/>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0" descr="SE">
            <a:extLst>
              <a:ext uri="{FF2B5EF4-FFF2-40B4-BE49-F238E27FC236}">
                <a16:creationId xmlns:a16="http://schemas.microsoft.com/office/drawing/2014/main" id="{368FBD49-4888-4134-8E14-7A7999F88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182" y="5454849"/>
            <a:ext cx="1943350"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2" descr="SE">
            <a:extLst>
              <a:ext uri="{FF2B5EF4-FFF2-40B4-BE49-F238E27FC236}">
                <a16:creationId xmlns:a16="http://schemas.microsoft.com/office/drawing/2014/main" id="{9B74690F-41D1-4364-9D40-02599C008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739" y="5454849"/>
            <a:ext cx="1943349" cy="19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descr="58,918 BEST Yes No IMAGES, STOCK PHOTOS &amp;amp; VECTORS | Adobe Stock">
            <a:extLst>
              <a:ext uri="{FF2B5EF4-FFF2-40B4-BE49-F238E27FC236}">
                <a16:creationId xmlns:a16="http://schemas.microsoft.com/office/drawing/2014/main" id="{BF36A659-C47E-47BC-81B0-FAB1F2B4D6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49380"/>
          <a:stretch>
            <a:fillRect/>
          </a:stretch>
        </p:blipFill>
        <p:spPr bwMode="auto">
          <a:xfrm>
            <a:off x="9075973" y="1925859"/>
            <a:ext cx="1121231" cy="1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 descr="58,918 BEST Yes No IMAGES, STOCK PHOTOS &amp;amp; VECTORS | Adobe Stock">
            <a:extLst>
              <a:ext uri="{FF2B5EF4-FFF2-40B4-BE49-F238E27FC236}">
                <a16:creationId xmlns:a16="http://schemas.microsoft.com/office/drawing/2014/main" id="{DF6B3BC3-8143-4703-AEB4-ACEA654846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9416"/>
          <a:stretch>
            <a:fillRect/>
          </a:stretch>
        </p:blipFill>
        <p:spPr bwMode="auto">
          <a:xfrm>
            <a:off x="9100462" y="4775288"/>
            <a:ext cx="1145720" cy="135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CCCC36-6A5D-4118-94F3-DBEC20C6B75D}"/>
              </a:ext>
            </a:extLst>
          </p:cNvPr>
          <p:cNvSpPr txBox="1"/>
          <p:nvPr/>
        </p:nvSpPr>
        <p:spPr>
          <a:xfrm>
            <a:off x="6370389" y="5476539"/>
            <a:ext cx="2621618" cy="1991314"/>
          </a:xfrm>
          <a:prstGeom prst="rect">
            <a:avLst/>
          </a:prstGeom>
          <a:noFill/>
          <a:ln w="57150">
            <a:solidFill>
              <a:schemeClr val="accent1"/>
            </a:solidFill>
          </a:ln>
        </p:spPr>
        <p:txBody>
          <a:bodyPr wrap="square" rtlCol="0">
            <a:spAutoFit/>
          </a:bodyPr>
          <a:lstStyle/>
          <a:p>
            <a:pPr marL="0" marR="0" lvl="0" indent="0" algn="l" defTabSz="1007577" rtl="0" eaLnBrk="0" fontAlgn="base" latinLnBrk="0" hangingPunct="0">
              <a:lnSpc>
                <a:spcPct val="100000"/>
              </a:lnSpc>
              <a:spcBef>
                <a:spcPct val="0"/>
              </a:spcBef>
              <a:spcAft>
                <a:spcPct val="0"/>
              </a:spcAft>
              <a:buClrTx/>
              <a:buSzTx/>
              <a:buFontTx/>
              <a:buNone/>
              <a:tabLst/>
              <a:defRPr/>
            </a:pP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You</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can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find</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volunteering</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opportunities</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on</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the</a:t>
            </a:r>
            <a:r>
              <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 </a:t>
            </a:r>
            <a:r>
              <a:rPr kumimoji="0" lang="es-ES" sz="3085" b="0" i="0" u="none" strike="noStrike" kern="1200" cap="none" spc="0" normalizeH="0" baseline="0" noProof="0" err="1">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rPr>
              <a:t>Team</a:t>
            </a:r>
            <a:endParaRPr kumimoji="0" lang="es-ES" sz="3085" b="0" i="0" u="none" strike="noStrike" kern="1200" cap="none" spc="0" normalizeH="0" baseline="0" noProof="0">
              <a:ln>
                <a:noFill/>
              </a:ln>
              <a:solidFill>
                <a:srgbClr val="3D4242"/>
              </a:solidFill>
              <a:effectLst/>
              <a:uLnTx/>
              <a:uFillTx/>
              <a:latin typeface="Calibri" panose="020F0502020204030204" pitchFamily="34" charset="0"/>
              <a:ea typeface="MS PGothic" panose="020B0600070205080204" pitchFamily="34" charset="-128"/>
              <a:cs typeface="Calibri" panose="020F0502020204030204" pitchFamily="34" charset="0"/>
              <a:sym typeface="Helvetica"/>
            </a:endParaRPr>
          </a:p>
        </p:txBody>
      </p:sp>
      <p:pic>
        <p:nvPicPr>
          <p:cNvPr id="11" name="Picture 2" descr="Microsoft Teams - Wikipedia">
            <a:extLst>
              <a:ext uri="{FF2B5EF4-FFF2-40B4-BE49-F238E27FC236}">
                <a16:creationId xmlns:a16="http://schemas.microsoft.com/office/drawing/2014/main" id="{385FD459-4EBD-4A63-A0F3-D5173D57C2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8904" y="6442447"/>
            <a:ext cx="855369" cy="79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89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t>Physical</a:t>
            </a:r>
            <a:r>
              <a:rPr spc="-10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0" marR="5080" lvl="0" indent="12700" algn="l" defTabSz="914400" rtl="0" eaLnBrk="1" fontAlgn="auto" latinLnBrk="0" hangingPunct="0">
              <a:lnSpc>
                <a:spcPct val="10000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sz="3600" b="1" i="0" u="none" strike="noStrike" kern="0" cap="none" spc="-69" normalizeH="0" baseline="0" noProof="0">
                <a:ln>
                  <a:noFill/>
                </a:ln>
                <a:solidFill>
                  <a:srgbClr val="FFFFFF"/>
                </a:solidFill>
                <a:effectLst/>
                <a:uLnTx/>
                <a:uFillTx/>
                <a:latin typeface="Arial"/>
                <a:cs typeface="Arial"/>
                <a:sym typeface="Arial"/>
              </a:rPr>
              <a:t>Take </a:t>
            </a:r>
            <a:r>
              <a:rPr kumimoji="0" sz="3600" b="1" i="0" u="none" strike="noStrike" kern="0" cap="none" spc="0" normalizeH="0" baseline="0" noProof="0">
                <a:ln>
                  <a:noFill/>
                </a:ln>
                <a:solidFill>
                  <a:srgbClr val="FFFFFF"/>
                </a:solidFill>
                <a:effectLst/>
                <a:uLnTx/>
                <a:uFillTx/>
                <a:latin typeface="Arial"/>
                <a:cs typeface="Arial"/>
                <a:sym typeface="Arial"/>
              </a:rPr>
              <a:t>part </a:t>
            </a:r>
            <a:r>
              <a:rPr kumimoji="0" lang="en-GB" sz="3600" b="1" i="0" u="none" strike="noStrike" kern="0" cap="none" spc="-69" normalizeH="0" baseline="0" noProof="0">
                <a:ln>
                  <a:noFill/>
                </a:ln>
                <a:solidFill>
                  <a:srgbClr val="FFFFFF"/>
                </a:solidFill>
                <a:effectLst/>
                <a:uLnTx/>
                <a:uFillTx/>
                <a:latin typeface="Arial"/>
                <a:cs typeface="Arial"/>
                <a:sym typeface="Arial"/>
              </a:rPr>
              <a:t>in </a:t>
            </a:r>
            <a:r>
              <a:rPr kumimoji="0" lang="en-GB" sz="3600" b="1" i="0" u="none" strike="noStrike" kern="0" cap="none" spc="-69" normalizeH="0" baseline="0" noProof="0">
                <a:ln>
                  <a:noFill/>
                </a:ln>
                <a:solidFill>
                  <a:srgbClr val="000000"/>
                </a:solidFill>
                <a:effectLst/>
                <a:uLnTx/>
                <a:uFillTx/>
                <a:latin typeface="Arial"/>
                <a:cs typeface="Arial"/>
                <a:sym typeface="Arial"/>
              </a:rPr>
              <a:t>whatever</a:t>
            </a:r>
            <a:r>
              <a:rPr kumimoji="0" sz="3600" b="1" i="0" u="none" strike="noStrike" kern="0" cap="none" spc="-69" normalizeH="0" baseline="0" noProof="0">
                <a:ln>
                  <a:noFill/>
                </a:ln>
                <a:solidFill>
                  <a:srgbClr val="FFFFFF"/>
                </a:solidFill>
                <a:effectLst/>
                <a:uLnTx/>
                <a:uFillTx/>
                <a:latin typeface="Arial"/>
                <a:cs typeface="Arial"/>
                <a:sym typeface="Arial"/>
              </a:rPr>
              <a:t> </a:t>
            </a:r>
            <a:endParaRPr kumimoji="0" lang="en-US" sz="3600" b="1" i="0" u="none" strike="noStrike" kern="0" cap="none" spc="-69" normalizeH="0" baseline="0" noProof="0">
              <a:ln>
                <a:noFill/>
              </a:ln>
              <a:solidFill>
                <a:srgbClr val="FFFFFF"/>
              </a:solidFill>
              <a:effectLst/>
              <a:uLnTx/>
              <a:uFillTx/>
              <a:latin typeface="Arial"/>
              <a:cs typeface="Arial"/>
              <a:sym typeface="Arial"/>
            </a:endParaRPr>
          </a:p>
          <a:p>
            <a:pPr marL="0" marR="5080" lvl="0" indent="12700" algn="l" defTabSz="914400" rtl="0" eaLnBrk="1" fontAlgn="auto" latinLnBrk="0" hangingPunct="0">
              <a:lnSpc>
                <a:spcPct val="10000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sz="3600" b="1" i="0" u="none" strike="noStrike" kern="0" cap="none" spc="0" normalizeH="0" baseline="0" noProof="0">
                <a:ln>
                  <a:noFill/>
                </a:ln>
                <a:solidFill>
                  <a:srgbClr val="000000"/>
                </a:solidFill>
                <a:effectLst/>
                <a:uLnTx/>
                <a:uFillTx/>
                <a:latin typeface="Arial"/>
                <a:cs typeface="Arial"/>
                <a:sym typeface="Arial"/>
              </a:rPr>
              <a:t>dance, </a:t>
            </a:r>
            <a:r>
              <a:rPr kumimoji="0" sz="3600" b="1" i="0" u="none" strike="noStrike" kern="0" cap="none" spc="-5" normalizeH="0" baseline="0" noProof="0">
                <a:ln>
                  <a:noFill/>
                </a:ln>
                <a:solidFill>
                  <a:srgbClr val="000000"/>
                </a:solidFill>
                <a:effectLst/>
                <a:uLnTx/>
                <a:uFillTx/>
                <a:latin typeface="Arial"/>
                <a:cs typeface="Arial"/>
                <a:sym typeface="Arial"/>
              </a:rPr>
              <a:t>sport</a:t>
            </a:r>
            <a:r>
              <a:rPr kumimoji="0" lang="en-US" sz="3600" b="1" i="0" u="none" strike="noStrike" kern="0" cap="none" spc="-5" normalizeH="0" baseline="0" noProof="0">
                <a:ln>
                  <a:noFill/>
                </a:ln>
                <a:solidFill>
                  <a:srgbClr val="FFFFFF"/>
                </a:solidFill>
                <a:effectLst/>
                <a:uLnTx/>
                <a:uFillTx/>
                <a:latin typeface="Arial"/>
                <a:cs typeface="Arial"/>
                <a:sym typeface="Arial"/>
              </a:rPr>
              <a:t> </a:t>
            </a:r>
            <a:r>
              <a:rPr kumimoji="0" sz="3600" b="1" i="0" u="none" strike="noStrike" kern="0" cap="none" spc="0" normalizeH="0" baseline="0" noProof="0">
                <a:ln>
                  <a:noFill/>
                </a:ln>
                <a:solidFill>
                  <a:srgbClr val="000000"/>
                </a:solidFill>
                <a:effectLst/>
                <a:uLnTx/>
                <a:uFillTx/>
                <a:latin typeface="Arial"/>
                <a:cs typeface="Arial"/>
                <a:sym typeface="Arial"/>
              </a:rPr>
              <a:t>or</a:t>
            </a:r>
            <a:r>
              <a:rPr kumimoji="0" lang="en-US" sz="3600" b="1" i="0" u="none" strike="noStrike" kern="0" cap="none" spc="-69" normalizeH="0" baseline="0" noProof="0">
                <a:ln>
                  <a:noFill/>
                </a:ln>
                <a:solidFill>
                  <a:srgbClr val="FFFFFF"/>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ﬁtness</a:t>
            </a:r>
            <a:r>
              <a:rPr kumimoji="0" sz="3600" b="1" i="0" u="none" strike="noStrike" kern="0" cap="none" spc="-5" normalizeH="0" baseline="0" noProof="0">
                <a:ln>
                  <a:noFill/>
                </a:ln>
                <a:solidFill>
                  <a:srgbClr val="FFFFFF"/>
                </a:solidFill>
                <a:effectLst/>
                <a:uLnTx/>
                <a:uFillTx/>
                <a:latin typeface="Arial"/>
                <a:cs typeface="Arial"/>
                <a:sym typeface="Arial"/>
              </a:rPr>
              <a:t> </a:t>
            </a:r>
            <a:endParaRPr kumimoji="0" lang="en-US" sz="3600" b="1" i="0" u="none" strike="noStrike" kern="0" cap="none" spc="-69" normalizeH="0" baseline="0" noProof="0">
              <a:ln>
                <a:noFill/>
              </a:ln>
              <a:solidFill>
                <a:srgbClr val="FFFFFF"/>
              </a:solidFill>
              <a:effectLst/>
              <a:uLnTx/>
              <a:uFillTx/>
              <a:latin typeface="Arial"/>
              <a:cs typeface="Arial"/>
              <a:sym typeface="Arial"/>
            </a:endParaRPr>
          </a:p>
          <a:p>
            <a:pPr marL="0" marR="5080" lvl="0" indent="12700" algn="l" defTabSz="914400" rtl="0" eaLnBrk="1" fontAlgn="auto" latinLnBrk="0" hangingPunct="0">
              <a:lnSpc>
                <a:spcPct val="10000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sz="3600" b="1" i="0" u="none" strike="noStrike" kern="0" cap="none" spc="-5" normalizeH="0" baseline="0" noProof="0">
                <a:ln>
                  <a:noFill/>
                </a:ln>
                <a:solidFill>
                  <a:srgbClr val="000000"/>
                </a:solidFill>
                <a:effectLst/>
                <a:uLnTx/>
                <a:uFillTx/>
                <a:latin typeface="Arial"/>
                <a:cs typeface="Arial"/>
                <a:sym typeface="Arial"/>
              </a:rPr>
              <a:t>activity you </a:t>
            </a:r>
            <a:r>
              <a:rPr kumimoji="0" sz="3600" b="1" i="0" u="none" strike="noStrike" kern="0" cap="none" spc="0" normalizeH="0" baseline="0" noProof="0">
                <a:ln>
                  <a:noFill/>
                </a:ln>
                <a:solidFill>
                  <a:srgbClr val="000000"/>
                </a:solidFill>
                <a:effectLst/>
                <a:uLnTx/>
                <a:uFillTx/>
                <a:latin typeface="Arial"/>
                <a:cs typeface="Arial"/>
                <a:sym typeface="Arial"/>
              </a:rPr>
              <a:t>would like</a:t>
            </a:r>
            <a:r>
              <a:rPr kumimoji="0" sz="3600" b="1" i="0" u="none" strike="noStrike" kern="0" cap="none" spc="-90" normalizeH="0" baseline="0" noProof="0">
                <a:ln>
                  <a:noFill/>
                </a:ln>
                <a:solidFill>
                  <a:srgbClr val="FFFFFF"/>
                </a:solidFill>
                <a:effectLst/>
                <a:uLnTx/>
                <a:uFillTx/>
                <a:latin typeface="Arial"/>
                <a:cs typeface="Arial"/>
                <a:sym typeface="Arial"/>
              </a:rPr>
              <a:t> </a:t>
            </a:r>
            <a:endParaRPr kumimoji="0" sz="3600" b="1" i="0" u="none" strike="noStrike" kern="0" cap="none" spc="-69" normalizeH="0" baseline="0" noProof="0">
              <a:ln>
                <a:noFill/>
              </a:ln>
              <a:solidFill>
                <a:srgbClr val="FFFFFF"/>
              </a:solidFill>
              <a:effectLst/>
              <a:uLnTx/>
              <a:uFillTx/>
              <a:latin typeface="Arial"/>
              <a:cs typeface="Arial"/>
              <a:sym typeface="Arial"/>
            </a:endParaRPr>
          </a:p>
          <a:p>
            <a:pPr marL="0" marR="561975" lvl="0" indent="12700" algn="l" defTabSz="914400" rtl="0" eaLnBrk="1" fontAlgn="auto" latinLnBrk="0" hangingPunct="0">
              <a:lnSpc>
                <a:spcPct val="100000"/>
              </a:lnSpc>
              <a:spcBef>
                <a:spcPts val="2400"/>
              </a:spcBef>
              <a:spcAft>
                <a:spcPts val="0"/>
              </a:spcAft>
              <a:buClrTx/>
              <a:buSzTx/>
              <a:buFontTx/>
              <a:buNone/>
              <a:tabLst/>
              <a:defRPr sz="3600" b="1">
                <a:solidFill>
                  <a:srgbClr val="FFFFFF"/>
                </a:solidFill>
                <a:latin typeface="Arial"/>
                <a:ea typeface="Arial"/>
                <a:cs typeface="Arial"/>
                <a:sym typeface="Arial"/>
              </a:defRPr>
            </a:pPr>
            <a:r>
              <a:rPr kumimoji="0" sz="3600" b="1" i="0" u="none" strike="noStrike" kern="0" cap="none" spc="0" normalizeH="0" baseline="0" noProof="0">
                <a:ln>
                  <a:noFill/>
                </a:ln>
                <a:solidFill>
                  <a:srgbClr val="FFFFFF"/>
                </a:solidFill>
                <a:effectLst/>
                <a:uLnTx/>
                <a:uFillTx/>
                <a:latin typeface="Arial"/>
                <a:cs typeface="Arial"/>
                <a:sym typeface="Arial"/>
              </a:rPr>
              <a:t>Get </a:t>
            </a:r>
            <a:r>
              <a:rPr kumimoji="0" sz="3600" b="1" i="0" u="none" strike="noStrike" kern="0" cap="none" spc="-5" normalizeH="0" baseline="0" noProof="0">
                <a:ln>
                  <a:noFill/>
                </a:ln>
                <a:solidFill>
                  <a:srgbClr val="FFFFFF"/>
                </a:solidFill>
                <a:effectLst/>
                <a:uLnTx/>
                <a:uFillTx/>
                <a:latin typeface="Arial"/>
                <a:cs typeface="Arial"/>
                <a:sym typeface="Arial"/>
              </a:rPr>
              <a:t>ﬁtter </a:t>
            </a:r>
            <a:r>
              <a:rPr kumimoji="0" sz="3600" b="1" i="0" u="none" strike="noStrike" kern="0" cap="none" spc="-5" normalizeH="0" baseline="0" noProof="0">
                <a:ln>
                  <a:noFill/>
                </a:ln>
                <a:solidFill>
                  <a:srgbClr val="000000"/>
                </a:solidFill>
                <a:effectLst/>
                <a:uLnTx/>
                <a:uFillTx/>
                <a:latin typeface="Arial"/>
                <a:cs typeface="Arial"/>
                <a:sym typeface="Arial"/>
              </a:rPr>
              <a:t>and </a:t>
            </a:r>
            <a:r>
              <a:rPr kumimoji="0" sz="3600" b="1" i="0" u="none" strike="noStrike" kern="0" cap="none" spc="0" normalizeH="0" baseline="0" noProof="0">
                <a:ln>
                  <a:noFill/>
                </a:ln>
                <a:solidFill>
                  <a:srgbClr val="000000"/>
                </a:solidFill>
                <a:effectLst/>
                <a:uLnTx/>
                <a:uFillTx/>
                <a:latin typeface="Arial"/>
                <a:cs typeface="Arial"/>
                <a:sym typeface="Arial"/>
              </a:rPr>
              <a:t>have</a:t>
            </a:r>
            <a:r>
              <a:rPr kumimoji="0" sz="3600" b="1" i="0" u="none" strike="noStrike" kern="0" cap="none" spc="-85" normalizeH="0" baseline="0" noProof="0">
                <a:ln>
                  <a:noFill/>
                </a:ln>
                <a:solidFill>
                  <a:srgbClr val="000000"/>
                </a:solidFill>
                <a:effectLst/>
                <a:uLnTx/>
                <a:uFillTx/>
                <a:latin typeface="Arial"/>
                <a:cs typeface="Arial"/>
                <a:sym typeface="Arial"/>
              </a:rPr>
              <a:t> </a:t>
            </a:r>
            <a:r>
              <a:rPr kumimoji="0" sz="3600" b="1" i="0" u="none" strike="noStrike" kern="0" cap="none" spc="-5" normalizeH="0" baseline="0" noProof="0">
                <a:ln>
                  <a:noFill/>
                </a:ln>
                <a:solidFill>
                  <a:srgbClr val="000000"/>
                </a:solidFill>
                <a:effectLst/>
                <a:uLnTx/>
                <a:uFillTx/>
                <a:latin typeface="Arial"/>
                <a:cs typeface="Arial"/>
                <a:sym typeface="Arial"/>
              </a:rPr>
              <a:t>fun</a:t>
            </a:r>
            <a:r>
              <a:rPr kumimoji="0" lang="en-GB" sz="3600" b="1" i="0" u="none" strike="noStrike" kern="0" cap="none" spc="-5" normalizeH="0" baseline="0" noProof="0">
                <a:ln>
                  <a:noFill/>
                </a:ln>
                <a:solidFill>
                  <a:srgbClr val="FFFFFF"/>
                </a:solidFill>
                <a:effectLst/>
                <a:uLnTx/>
                <a:uFillTx/>
                <a:latin typeface="Arial"/>
                <a:cs typeface="Arial"/>
                <a:sym typeface="Arial"/>
              </a:rPr>
              <a:t> </a:t>
            </a:r>
            <a:br>
              <a:rPr kumimoji="0" lang="en-GB" sz="3600" b="1" i="0" u="none" strike="noStrike" kern="0" cap="none" spc="-5" normalizeH="0" baseline="0" noProof="0">
                <a:ln>
                  <a:noFill/>
                </a:ln>
                <a:solidFill>
                  <a:srgbClr val="FFFFFF"/>
                </a:solidFill>
                <a:effectLst/>
                <a:uLnTx/>
                <a:uFillTx/>
                <a:latin typeface="Arial"/>
                <a:cs typeface="Arial"/>
                <a:sym typeface="Arial"/>
              </a:rPr>
            </a:br>
            <a:r>
              <a:rPr kumimoji="0" sz="3600" b="1" i="0" u="none" strike="noStrike" kern="0" cap="none" spc="-5" normalizeH="0" baseline="0" noProof="0">
                <a:ln>
                  <a:noFill/>
                </a:ln>
                <a:solidFill>
                  <a:srgbClr val="000000"/>
                </a:solidFill>
                <a:effectLst/>
                <a:uLnTx/>
                <a:uFillTx/>
                <a:latin typeface="Arial"/>
                <a:cs typeface="Arial"/>
                <a:sym typeface="Arial"/>
              </a:rPr>
              <a:t>along the</a:t>
            </a:r>
            <a:r>
              <a:rPr kumimoji="0" sz="3600" b="1" i="0" u="none" strike="noStrike" kern="0" cap="none" spc="-15" normalizeH="0" baseline="0" noProof="0">
                <a:ln>
                  <a:noFill/>
                </a:ln>
                <a:solidFill>
                  <a:srgbClr val="000000"/>
                </a:solidFill>
                <a:effectLst/>
                <a:uLnTx/>
                <a:uFillTx/>
                <a:latin typeface="Arial"/>
                <a:cs typeface="Arial"/>
                <a:sym typeface="Arial"/>
              </a:rPr>
              <a:t> </a:t>
            </a:r>
            <a:r>
              <a:rPr kumimoji="0" sz="3600" b="1" i="0" u="none" strike="noStrike" kern="0" cap="none" spc="0" normalizeH="0" baseline="0" noProof="0">
                <a:ln>
                  <a:noFill/>
                </a:ln>
                <a:solidFill>
                  <a:srgbClr val="000000"/>
                </a:solidFill>
                <a:effectLst/>
                <a:uLnTx/>
                <a:uFillTx/>
                <a:latin typeface="Arial"/>
                <a:cs typeface="Arial"/>
                <a:sym typeface="Arial"/>
              </a:rPr>
              <a:t>way!</a:t>
            </a:r>
            <a:endParaRPr kumimoji="0" sz="36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04208356"/>
      </p:ext>
    </p:extLst>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ofE Standard Presentation Template">
  <a:themeElements>
    <a:clrScheme name="DofE Standard Presentation Template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DofE Standard Presentation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DofE Standard Presentation Template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8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8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8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5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5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2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2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3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3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4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fontScheme name="4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GB" sz="2800" b="0" i="0" u="none" strike="noStrike" cap="none" normalizeH="0" baseline="0">
            <a:ln>
              <a:noFill/>
            </a:ln>
            <a:solidFill>
              <a:schemeClr val="tx1"/>
            </a:solidFill>
            <a:effectLst/>
            <a:latin typeface="Arial" charset="0"/>
          </a:defRPr>
        </a:defPPr>
      </a:lstStyle>
    </a:lnDef>
  </a:objectDefaults>
  <a:extraClrSchemeLst>
    <a:extraClrScheme>
      <a:clrScheme name="4_Default Design 1">
        <a:dk1>
          <a:srgbClr val="3D4242"/>
        </a:dk1>
        <a:lt1>
          <a:srgbClr val="FFFFFF"/>
        </a:lt1>
        <a:dk2>
          <a:srgbClr val="3D4242"/>
        </a:dk2>
        <a:lt2>
          <a:srgbClr val="808080"/>
        </a:lt2>
        <a:accent1>
          <a:srgbClr val="C3A23E"/>
        </a:accent1>
        <a:accent2>
          <a:srgbClr val="B1B1AF"/>
        </a:accent2>
        <a:accent3>
          <a:srgbClr val="FFFFFF"/>
        </a:accent3>
        <a:accent4>
          <a:srgbClr val="333737"/>
        </a:accent4>
        <a:accent5>
          <a:srgbClr val="DECEAF"/>
        </a:accent5>
        <a:accent6>
          <a:srgbClr val="A0A09E"/>
        </a:accent6>
        <a:hlink>
          <a:srgbClr val="782F21"/>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ff996e-75b8-4d62-a120-cf4805fdfcd5">
      <Terms xmlns="http://schemas.microsoft.com/office/infopath/2007/PartnerControls"/>
    </lcf76f155ced4ddcb4097134ff3c332f>
    <TaxCatchAll xmlns="330cb1e3-5e4f-44fe-a329-138547910c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AA359D1DE48F459731BE47DBF1DE09" ma:contentTypeVersion="18" ma:contentTypeDescription="Create a new document." ma:contentTypeScope="" ma:versionID="f1bf5391b956aa1c3557cee63c87dfd9">
  <xsd:schema xmlns:xsd="http://www.w3.org/2001/XMLSchema" xmlns:xs="http://www.w3.org/2001/XMLSchema" xmlns:p="http://schemas.microsoft.com/office/2006/metadata/properties" xmlns:ns2="abff996e-75b8-4d62-a120-cf4805fdfcd5" xmlns:ns3="330cb1e3-5e4f-44fe-a329-138547910ca8" targetNamespace="http://schemas.microsoft.com/office/2006/metadata/properties" ma:root="true" ma:fieldsID="52fb6c97d3812df79781b6e4aec40316" ns2:_="" ns3:_="">
    <xsd:import namespace="abff996e-75b8-4d62-a120-cf4805fdfcd5"/>
    <xsd:import namespace="330cb1e3-5e4f-44fe-a329-138547910c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ff996e-75b8-4d62-a120-cf4805fdf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68a29fc-2f9b-488e-bcd4-395cb321b4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0cb1e3-5e4f-44fe-a329-138547910c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2902d3-2537-49bc-946f-03f3fc3cc908}" ma:internalName="TaxCatchAll" ma:showField="CatchAllData" ma:web="330cb1e3-5e4f-44fe-a329-138547910c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32A192-9ED6-47A9-B930-C9CB0F09EBCA}">
  <ds:schemaRefs>
    <ds:schemaRef ds:uri="http://schemas.microsoft.com/office/2006/metadata/properties"/>
    <ds:schemaRef ds:uri="http://www.w3.org/2000/xmlns/"/>
    <ds:schemaRef ds:uri="abff996e-75b8-4d62-a120-cf4805fdfcd5"/>
    <ds:schemaRef ds:uri="http://schemas.microsoft.com/office/infopath/2007/PartnerControls"/>
    <ds:schemaRef ds:uri="330cb1e3-5e4f-44fe-a329-138547910ca8"/>
    <ds:schemaRef ds:uri="http://www.w3.org/2001/XMLSchema-instance"/>
  </ds:schemaRefs>
</ds:datastoreItem>
</file>

<file path=customXml/itemProps2.xml><?xml version="1.0" encoding="utf-8"?>
<ds:datastoreItem xmlns:ds="http://schemas.openxmlformats.org/officeDocument/2006/customXml" ds:itemID="{96F34BA8-6C56-4B6C-82C3-17FFE7527E5C}">
  <ds:schemaRefs>
    <ds:schemaRef ds:uri="http://schemas.microsoft.com/office/2006/metadata/contentType"/>
    <ds:schemaRef ds:uri="http://schemas.microsoft.com/office/2006/metadata/properties/metaAttributes"/>
    <ds:schemaRef ds:uri="http://www.w3.org/2000/xmlns/"/>
    <ds:schemaRef ds:uri="http://www.w3.org/2001/XMLSchema"/>
    <ds:schemaRef ds:uri="abff996e-75b8-4d62-a120-cf4805fdfcd5"/>
    <ds:schemaRef ds:uri="330cb1e3-5e4f-44fe-a329-138547910ca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97D2-CDB9-4E97-A1D8-24BD2F6CAD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2400</Words>
  <Application>Microsoft Office PowerPoint</Application>
  <PresentationFormat>Custom</PresentationFormat>
  <Paragraphs>256</Paragraphs>
  <Slides>29</Slides>
  <Notes>17</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29</vt:i4>
      </vt:variant>
    </vt:vector>
  </HeadingPairs>
  <TitlesOfParts>
    <vt:vector size="42" baseType="lpstr">
      <vt:lpstr>Arial</vt:lpstr>
      <vt:lpstr>Calibri</vt:lpstr>
      <vt:lpstr>Georgia</vt:lpstr>
      <vt:lpstr>Helvetica</vt:lpstr>
      <vt:lpstr>Helvetica Neue</vt:lpstr>
      <vt:lpstr>Segoe UI</vt:lpstr>
      <vt:lpstr>Office Theme</vt:lpstr>
      <vt:lpstr>DofE Standard Presentation Template</vt:lpstr>
      <vt:lpstr>8_Default Design</vt:lpstr>
      <vt:lpstr>5_Default Design</vt:lpstr>
      <vt:lpstr>2_Default Design</vt:lpstr>
      <vt:lpstr>3_Default Design</vt:lpstr>
      <vt:lpstr>4_Default Design</vt:lpstr>
      <vt:lpstr>PowerPoint Presentation</vt:lpstr>
      <vt:lpstr>What is the DofE?</vt:lpstr>
      <vt:lpstr> So what is the DofE…</vt:lpstr>
      <vt:lpstr>PowerPoint Presentation</vt:lpstr>
      <vt:lpstr> How do I do it?</vt:lpstr>
      <vt:lpstr>Volunteering section</vt:lpstr>
      <vt:lpstr> Volunteering categories</vt:lpstr>
      <vt:lpstr> Volunteering</vt:lpstr>
      <vt:lpstr>Physical section</vt:lpstr>
      <vt:lpstr> Physical categories</vt:lpstr>
      <vt:lpstr> Physical</vt:lpstr>
      <vt:lpstr>Skills section</vt:lpstr>
      <vt:lpstr> Skills categories</vt:lpstr>
      <vt:lpstr> Skills</vt:lpstr>
      <vt:lpstr>Expedition</vt:lpstr>
      <vt:lpstr>PowerPoint Presentation</vt:lpstr>
      <vt:lpstr>Training Programme -  After school sessions</vt:lpstr>
      <vt:lpstr>Training Sessions</vt:lpstr>
      <vt:lpstr>Dates for your diary: 2025 Expeditions</vt:lpstr>
      <vt:lpstr> Expedition</vt:lpstr>
      <vt:lpstr> Timescales for qualifying expeditions</vt:lpstr>
      <vt:lpstr>To secure your place…</vt:lpstr>
      <vt:lpstr>Finances</vt:lpstr>
      <vt:lpstr>edofe.org</vt:lpstr>
      <vt:lpstr>Your Welcome Pack and eDofE</vt:lpstr>
      <vt:lpstr>PowerPoint Presentation</vt:lpstr>
      <vt:lpstr>Communication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Louise Allan</cp:lastModifiedBy>
  <cp:revision>6</cp:revision>
  <dcterms:modified xsi:type="dcterms:W3CDTF">2025-09-16T11:45:01Z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0x0101009EAA359D1DE48F459731BE47DBF1DE09</vt:lpwstr>
  </property>
  <property fmtid="{D5CDD505-2E9C-101B-9397-08002B2CF9AE}" pid="3" name="MediaServiceImageTags">
    <vt:lpwstr/>
  </property>
</Properties>
</file>